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80" r:id="rId21"/>
    <p:sldId id="281" r:id="rId22"/>
    <p:sldId id="282" r:id="rId23"/>
    <p:sldId id="283" r:id="rId24"/>
    <p:sldId id="284" r:id="rId25"/>
    <p:sldId id="340" r:id="rId26"/>
    <p:sldId id="341" r:id="rId27"/>
    <p:sldId id="342" r:id="rId28"/>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4CAB4"/>
    <a:srgbClr val="FFFF66"/>
    <a:srgbClr val="F8F6FC"/>
    <a:srgbClr val="A8E5E1"/>
    <a:srgbClr val="0C275B"/>
    <a:srgbClr val="C91D37"/>
    <a:srgbClr val="FCFBF9"/>
    <a:srgbClr val="5C325B"/>
    <a:srgbClr val="F4F2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snapToGrid="0" snapToObjects="1">
      <p:cViewPr varScale="1">
        <p:scale>
          <a:sx n="102" d="100"/>
          <a:sy n="102" d="100"/>
        </p:scale>
        <p:origin x="1212"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70" d="100"/>
          <a:sy n="70"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01620D-9614-2D39-F466-D2031A6822B2}"/>
              </a:ext>
            </a:extLst>
          </p:cNvPr>
          <p:cNvSpPr>
            <a:spLocks noGrp="1"/>
          </p:cNvSpPr>
          <p:nvPr>
            <p:ph type="hdr" sz="quarter"/>
          </p:nvPr>
        </p:nvSpPr>
        <p:spPr>
          <a:xfrm>
            <a:off x="0" y="0"/>
            <a:ext cx="3077739" cy="513429"/>
          </a:xfrm>
          <a:prstGeom prst="rect">
            <a:avLst/>
          </a:prstGeom>
        </p:spPr>
        <p:txBody>
          <a:bodyPr vert="horz" lIns="99054" tIns="49527" rIns="99054" bIns="49527" rtlCol="0"/>
          <a:lstStyle>
            <a:lvl1pPr algn="l">
              <a:defRPr sz="13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CD38A3B-D5C4-D5C9-C92E-EDC4FA507BC3}"/>
              </a:ext>
            </a:extLst>
          </p:cNvPr>
          <p:cNvSpPr>
            <a:spLocks noGrp="1"/>
          </p:cNvSpPr>
          <p:nvPr>
            <p:ph type="dt" sz="quarter" idx="1"/>
          </p:nvPr>
        </p:nvSpPr>
        <p:spPr>
          <a:xfrm>
            <a:off x="4023093" y="0"/>
            <a:ext cx="3077739" cy="513429"/>
          </a:xfrm>
          <a:prstGeom prst="rect">
            <a:avLst/>
          </a:prstGeom>
        </p:spPr>
        <p:txBody>
          <a:bodyPr vert="horz" lIns="99054" tIns="49527" rIns="99054" bIns="49527" rtlCol="0"/>
          <a:lstStyle>
            <a:lvl1pPr algn="r">
              <a:defRPr sz="1300"/>
            </a:lvl1pPr>
          </a:lstStyle>
          <a:p>
            <a:r>
              <a:rPr lang="en-US" sz="1000">
                <a:latin typeface="Arial" panose="020B0604020202020204" pitchFamily="34" charset="0"/>
                <a:cs typeface="Arial" panose="020B0604020202020204" pitchFamily="34" charset="0"/>
              </a:rPr>
              <a:t>1/14/2024 am</a:t>
            </a:r>
          </a:p>
        </p:txBody>
      </p:sp>
      <p:sp>
        <p:nvSpPr>
          <p:cNvPr id="4" name="Footer Placeholder 3">
            <a:extLst>
              <a:ext uri="{FF2B5EF4-FFF2-40B4-BE49-F238E27FC236}">
                <a16:creationId xmlns:a16="http://schemas.microsoft.com/office/drawing/2014/main" id="{F8420158-513D-EC8A-A3E5-8CDC1C496503}"/>
              </a:ext>
            </a:extLst>
          </p:cNvPr>
          <p:cNvSpPr>
            <a:spLocks noGrp="1"/>
          </p:cNvSpPr>
          <p:nvPr>
            <p:ph type="ftr" sz="quarter" idx="2"/>
          </p:nvPr>
        </p:nvSpPr>
        <p:spPr>
          <a:xfrm>
            <a:off x="0" y="9719599"/>
            <a:ext cx="3077739" cy="513428"/>
          </a:xfrm>
          <a:prstGeom prst="rect">
            <a:avLst/>
          </a:prstGeom>
        </p:spPr>
        <p:txBody>
          <a:bodyPr vert="horz" lIns="99054" tIns="49527" rIns="99054" bIns="49527" rtlCol="0" anchor="b"/>
          <a:lstStyle>
            <a:lvl1pPr algn="l">
              <a:defRPr sz="1300"/>
            </a:lvl1pPr>
          </a:lstStyle>
          <a:p>
            <a:r>
              <a:rPr lang="en-US" sz="1000">
                <a:latin typeface="Arial" panose="020B0604020202020204" pitchFamily="34" charset="0"/>
                <a:cs typeface="Arial" panose="020B0604020202020204" pitchFamily="34" charset="0"/>
              </a:rPr>
              <a:t>Richard Lidh</a:t>
            </a:r>
          </a:p>
        </p:txBody>
      </p:sp>
      <p:sp>
        <p:nvSpPr>
          <p:cNvPr id="5" name="Slide Number Placeholder 4">
            <a:extLst>
              <a:ext uri="{FF2B5EF4-FFF2-40B4-BE49-F238E27FC236}">
                <a16:creationId xmlns:a16="http://schemas.microsoft.com/office/drawing/2014/main" id="{E5DD04B2-8D2C-3344-2CC3-FB84468EE990}"/>
              </a:ext>
            </a:extLst>
          </p:cNvPr>
          <p:cNvSpPr>
            <a:spLocks noGrp="1"/>
          </p:cNvSpPr>
          <p:nvPr>
            <p:ph type="sldNum" sz="quarter" idx="3"/>
          </p:nvPr>
        </p:nvSpPr>
        <p:spPr>
          <a:xfrm>
            <a:off x="4023093" y="9719599"/>
            <a:ext cx="3077739" cy="513428"/>
          </a:xfrm>
          <a:prstGeom prst="rect">
            <a:avLst/>
          </a:prstGeom>
        </p:spPr>
        <p:txBody>
          <a:bodyPr vert="horz" lIns="99054" tIns="49527" rIns="99054" bIns="49527" rtlCol="0" anchor="b"/>
          <a:lstStyle>
            <a:lvl1pPr algn="r">
              <a:defRPr sz="1300"/>
            </a:lvl1pPr>
          </a:lstStyle>
          <a:p>
            <a:fld id="{3EF0F0B5-590A-4DE8-AD93-11EA9D589B31}"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78072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9054" tIns="49527" rIns="99054" bIns="49527" rtlCol="0"/>
          <a:lstStyle>
            <a:lvl1pPr algn="l">
              <a:defRPr sz="1300"/>
            </a:lvl1pPr>
          </a:lstStyle>
          <a:p>
            <a:endParaRPr lang="en-US"/>
          </a:p>
        </p:txBody>
      </p:sp>
      <p:sp>
        <p:nvSpPr>
          <p:cNvPr id="3" name="Date Placeholder 2"/>
          <p:cNvSpPr>
            <a:spLocks noGrp="1"/>
          </p:cNvSpPr>
          <p:nvPr>
            <p:ph type="dt" idx="1"/>
          </p:nvPr>
        </p:nvSpPr>
        <p:spPr>
          <a:xfrm>
            <a:off x="4023093" y="0"/>
            <a:ext cx="3077739" cy="513429"/>
          </a:xfrm>
          <a:prstGeom prst="rect">
            <a:avLst/>
          </a:prstGeom>
        </p:spPr>
        <p:txBody>
          <a:bodyPr vert="horz" lIns="99054" tIns="49527" rIns="99054" bIns="49527" rtlCol="0"/>
          <a:lstStyle>
            <a:lvl1pPr algn="r">
              <a:defRPr sz="1300"/>
            </a:lvl1pPr>
          </a:lstStyle>
          <a:p>
            <a:r>
              <a:rPr lang="en-US"/>
              <a:t>1/14/2024 am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4" tIns="49527" rIns="99054" bIns="49527" rtlCol="0" anchor="ctr"/>
          <a:lstStyle/>
          <a:p>
            <a:endParaRPr lang="en-US"/>
          </a:p>
        </p:txBody>
      </p:sp>
      <p:sp>
        <p:nvSpPr>
          <p:cNvPr id="5" name="Notes Placeholder 4"/>
          <p:cNvSpPr>
            <a:spLocks noGrp="1"/>
          </p:cNvSpPr>
          <p:nvPr>
            <p:ph type="body" sz="quarter" idx="3"/>
          </p:nvPr>
        </p:nvSpPr>
        <p:spPr>
          <a:xfrm>
            <a:off x="710248" y="4924643"/>
            <a:ext cx="5681980" cy="4029253"/>
          </a:xfrm>
          <a:prstGeom prst="rect">
            <a:avLst/>
          </a:prstGeom>
        </p:spPr>
        <p:txBody>
          <a:bodyPr vert="horz" lIns="99054" tIns="49527" rIns="99054" bIns="495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9"/>
            <a:ext cx="3077739" cy="513428"/>
          </a:xfrm>
          <a:prstGeom prst="rect">
            <a:avLst/>
          </a:prstGeom>
        </p:spPr>
        <p:txBody>
          <a:bodyPr vert="horz" lIns="99054" tIns="49527" rIns="99054" bIns="49527" rtlCol="0" anchor="b"/>
          <a:lstStyle>
            <a:lvl1pPr algn="l">
              <a:defRPr sz="1300"/>
            </a:lvl1pPr>
          </a:lstStyle>
          <a:p>
            <a:r>
              <a:rPr lang="en-US"/>
              <a:t>Richard Lidh</a:t>
            </a:r>
          </a:p>
        </p:txBody>
      </p:sp>
      <p:sp>
        <p:nvSpPr>
          <p:cNvPr id="7" name="Slide Number Placeholder 6"/>
          <p:cNvSpPr>
            <a:spLocks noGrp="1"/>
          </p:cNvSpPr>
          <p:nvPr>
            <p:ph type="sldNum" sz="quarter" idx="5"/>
          </p:nvPr>
        </p:nvSpPr>
        <p:spPr>
          <a:xfrm>
            <a:off x="4023093" y="9719599"/>
            <a:ext cx="3077739" cy="513428"/>
          </a:xfrm>
          <a:prstGeom prst="rect">
            <a:avLst/>
          </a:prstGeom>
        </p:spPr>
        <p:txBody>
          <a:bodyPr vert="horz" lIns="99054" tIns="49527" rIns="99054" bIns="49527" rtlCol="0" anchor="b"/>
          <a:lstStyle>
            <a:lvl1pPr algn="r">
              <a:defRPr sz="1300"/>
            </a:lvl1pPr>
          </a:lstStyle>
          <a:p>
            <a:fld id="{EAB40A3B-5621-44FD-957A-EC1965A5B267}" type="slidenum">
              <a:rPr lang="en-US" smtClean="0"/>
              <a:t>‹#›</a:t>
            </a:fld>
            <a:endParaRPr lang="en-US"/>
          </a:p>
        </p:txBody>
      </p:sp>
    </p:spTree>
    <p:extLst>
      <p:ext uri="{BB962C8B-B14F-4D97-AF65-F5344CB8AC3E}">
        <p14:creationId xmlns:p14="http://schemas.microsoft.com/office/powerpoint/2010/main" val="394520551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David Chapman (Rose Avenue Church of Christ website)</a:t>
            </a:r>
          </a:p>
          <a:p>
            <a:r>
              <a:rPr lang="en-US" dirty="0"/>
              <a:t>2/1/2022</a:t>
            </a:r>
          </a:p>
          <a:p>
            <a:endParaRPr lang="en-US" dirty="0"/>
          </a:p>
          <a:p>
            <a:r>
              <a:rPr lang="en-US" b="1" dirty="0"/>
              <a:t>Colossians 3:16-17</a:t>
            </a:r>
            <a:r>
              <a:rPr lang="en-US" dirty="0"/>
              <a:t> – “16 Let the word of Christ dwell in you richly, teaching and admonishing one another in all wisdom, singing psalms and hymns and spiritual songs, with thankfulness in your hearts to God. 17 And whatever you do, in word or deed, </a:t>
            </a:r>
            <a:r>
              <a:rPr lang="en-US" b="1" dirty="0"/>
              <a:t>do everything in the name of the Lord Jesus</a:t>
            </a:r>
            <a:r>
              <a:rPr lang="en-US" dirty="0"/>
              <a:t>, giving thanks to God the Father through him.”</a:t>
            </a:r>
          </a:p>
        </p:txBody>
      </p:sp>
      <p:sp>
        <p:nvSpPr>
          <p:cNvPr id="4" name="Slide Number Placeholder 3"/>
          <p:cNvSpPr>
            <a:spLocks noGrp="1"/>
          </p:cNvSpPr>
          <p:nvPr>
            <p:ph type="sldNum" sz="quarter" idx="5"/>
          </p:nvPr>
        </p:nvSpPr>
        <p:spPr/>
        <p:txBody>
          <a:bodyPr/>
          <a:lstStyle/>
          <a:p>
            <a:fld id="{EAB40A3B-5621-44FD-957A-EC1965A5B267}" type="slidenum">
              <a:rPr lang="en-US" smtClean="0"/>
              <a:t>1</a:t>
            </a:fld>
            <a:endParaRPr lang="en-US"/>
          </a:p>
        </p:txBody>
      </p:sp>
      <p:sp>
        <p:nvSpPr>
          <p:cNvPr id="5" name="Date Placeholder 4">
            <a:extLst>
              <a:ext uri="{FF2B5EF4-FFF2-40B4-BE49-F238E27FC236}">
                <a16:creationId xmlns:a16="http://schemas.microsoft.com/office/drawing/2014/main" id="{754CFA26-B901-66AC-605E-C07F1247D87B}"/>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5A7B9D4D-F409-A62B-BE2F-CC666DF00F41}"/>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54105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2:36</a:t>
            </a:r>
            <a:r>
              <a:rPr lang="en-US" dirty="0"/>
              <a:t> – “Let all the house of Israel therefore know for certain that </a:t>
            </a:r>
            <a:r>
              <a:rPr lang="en-US" b="1" dirty="0"/>
              <a:t>God has made him both Lord and Christ</a:t>
            </a:r>
            <a:r>
              <a:rPr lang="en-US" dirty="0"/>
              <a:t>, this Jesus whom you crucified.“</a:t>
            </a:r>
          </a:p>
          <a:p>
            <a:r>
              <a:rPr lang="en-US" b="1" dirty="0"/>
              <a:t>Matthew 28:18-20</a:t>
            </a:r>
            <a:r>
              <a:rPr lang="en-US" dirty="0"/>
              <a:t> – “18 And Jesus came and said to them, ‘</a:t>
            </a:r>
            <a:r>
              <a:rPr lang="en-US" b="1" dirty="0"/>
              <a:t>All authority in heaven and on earth has been given to me</a:t>
            </a:r>
            <a:r>
              <a:rPr lang="en-US" dirty="0"/>
              <a:t>. 19 Go therefore and make disciples of all nations, baptizing them in the name of the Father and of the Son and of the Holy Spirit, 20 teaching them to observe all that I have commanded you. And behold, I am with you always, to the end of the age.’"</a:t>
            </a:r>
          </a:p>
        </p:txBody>
      </p:sp>
      <p:sp>
        <p:nvSpPr>
          <p:cNvPr id="4" name="Slide Number Placeholder 3"/>
          <p:cNvSpPr>
            <a:spLocks noGrp="1"/>
          </p:cNvSpPr>
          <p:nvPr>
            <p:ph type="sldNum" sz="quarter" idx="5"/>
          </p:nvPr>
        </p:nvSpPr>
        <p:spPr/>
        <p:txBody>
          <a:bodyPr/>
          <a:lstStyle/>
          <a:p>
            <a:fld id="{EAB40A3B-5621-44FD-957A-EC1965A5B267}" type="slidenum">
              <a:rPr lang="en-US" smtClean="0"/>
              <a:t>15</a:t>
            </a:fld>
            <a:endParaRPr lang="en-US"/>
          </a:p>
        </p:txBody>
      </p:sp>
      <p:sp>
        <p:nvSpPr>
          <p:cNvPr id="5" name="Date Placeholder 4">
            <a:extLst>
              <a:ext uri="{FF2B5EF4-FFF2-40B4-BE49-F238E27FC236}">
                <a16:creationId xmlns:a16="http://schemas.microsoft.com/office/drawing/2014/main" id="{2DFED27C-CB05-58A0-7BEB-21AEC2F6389A}"/>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08104675-6B9C-0443-6773-4F7119D8B6F1}"/>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03635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17:6</a:t>
            </a:r>
            <a:r>
              <a:rPr lang="en-US" dirty="0"/>
              <a:t> – “I will make you exceedingly fruitful, and I will make you into nations, and </a:t>
            </a:r>
            <a:r>
              <a:rPr lang="en-US" b="1" dirty="0"/>
              <a:t>kings shall come from you</a:t>
            </a:r>
            <a:r>
              <a:rPr lang="en-US" dirty="0"/>
              <a:t>.” [Addressing Abram]</a:t>
            </a:r>
          </a:p>
          <a:p>
            <a:r>
              <a:rPr lang="en-US" b="1" dirty="0"/>
              <a:t>Genesis 49:10</a:t>
            </a:r>
            <a:r>
              <a:rPr lang="en-US" dirty="0"/>
              <a:t> – “</a:t>
            </a:r>
            <a:r>
              <a:rPr lang="en-US" b="1" dirty="0"/>
              <a:t>The scepter shall not depart from Judah</a:t>
            </a:r>
            <a:r>
              <a:rPr lang="en-US" dirty="0"/>
              <a:t>, nor the ruler's staff from between his feet, until tribute comes to him; and to him shall be the obedience of the peoples.”</a:t>
            </a:r>
          </a:p>
          <a:p>
            <a:endParaRPr lang="en-US" dirty="0"/>
          </a:p>
          <a:p>
            <a:r>
              <a:rPr lang="en-US" b="1" dirty="0"/>
              <a:t>II Samuel 7:27-29</a:t>
            </a:r>
            <a:r>
              <a:rPr lang="en-US" dirty="0"/>
              <a:t> – “27 For you, O Lord of hosts, the God of Israel, have made this revelation to your servant, saying, 'I will build </a:t>
            </a:r>
            <a:r>
              <a:rPr lang="en-US" u="sng" dirty="0"/>
              <a:t>you</a:t>
            </a:r>
            <a:r>
              <a:rPr lang="en-US" dirty="0"/>
              <a:t> a house.' Therefore your servant has found courage to pray this prayer to you. 28 And now, O Lord God, you are God, and your words are true, and you have promised this good thing to your servant. 29 Now therefore may it please you to bless the house of your servant, so that it may </a:t>
            </a:r>
            <a:r>
              <a:rPr lang="en-US" b="1" dirty="0"/>
              <a:t>continue forever before you</a:t>
            </a:r>
            <a:r>
              <a:rPr lang="en-US" dirty="0"/>
              <a:t>. For you, O Lord God, have spoken, and with your blessing shall the house of your servant be blessed forever.”</a:t>
            </a:r>
          </a:p>
          <a:p>
            <a:endParaRPr lang="en-US" dirty="0"/>
          </a:p>
          <a:p>
            <a:r>
              <a:rPr lang="en-US" b="1" dirty="0"/>
              <a:t>Matthew 2:2</a:t>
            </a:r>
            <a:r>
              <a:rPr lang="en-US" dirty="0"/>
              <a:t> – “… Where is he who has been born </a:t>
            </a:r>
            <a:r>
              <a:rPr lang="en-US" b="1" dirty="0"/>
              <a:t>king of the Jews</a:t>
            </a:r>
            <a:r>
              <a:rPr lang="en-US" dirty="0"/>
              <a:t>? For we saw his star when it rose and have come to worship him.“</a:t>
            </a:r>
          </a:p>
          <a:p>
            <a:r>
              <a:rPr lang="en-US" b="1" dirty="0"/>
              <a:t>Matthew 21:5</a:t>
            </a:r>
            <a:r>
              <a:rPr lang="en-US" dirty="0"/>
              <a:t> – “5 Say to the daughter of Zion, 'Behold, </a:t>
            </a:r>
            <a:r>
              <a:rPr lang="en-US" b="1" dirty="0"/>
              <a:t>your king</a:t>
            </a:r>
            <a:r>
              <a:rPr lang="en-US" dirty="0"/>
              <a:t> is coming to you,  humble, and mounted on a donkey, and on a colt, the foal of a beast of burden.’”</a:t>
            </a:r>
          </a:p>
          <a:p>
            <a:r>
              <a:rPr lang="en-US" b="1" dirty="0"/>
              <a:t>Mark 12:35-37</a:t>
            </a:r>
            <a:r>
              <a:rPr lang="en-US" dirty="0"/>
              <a:t> – “35  And as Jesus taught in the temple, he said, ‘How can the scribes say that the Christ is the son of David? 36 David himself, in the Holy Spirit, declared, “The Lord said to my Lord, </a:t>
            </a:r>
            <a:r>
              <a:rPr lang="en-US" b="1" dirty="0"/>
              <a:t>Sit at my right hand</a:t>
            </a:r>
            <a:r>
              <a:rPr lang="en-US" dirty="0"/>
              <a:t>, until I put your enemies under your feet.” 37 David himself calls him Lord. So how is he his son?’ And the great throng heard him gladly.”</a:t>
            </a:r>
          </a:p>
          <a:p>
            <a:r>
              <a:rPr lang="en-US" b="1" dirty="0"/>
              <a:t>John 18:33-37</a:t>
            </a:r>
            <a:r>
              <a:rPr lang="en-US" dirty="0"/>
              <a:t> – “33 So Pilate entered his headquarters again and called Jesus and said to him, ‘Are you the King of the Jews?’ 34 Jesus answered, ‘Do you say this of your own accord, or did others say it to you about me?’  35 Pilate answered, ‘Am I a Jew? Your own nation and the chief priests have delivered you over to me. What have you done?’ 36 Jesus answered, ‘My kingdom is not of this world. If my kingdom were of this world, my servants would have been fighting, that I might not be delivered over to the Jews. But my kingdom is not from the world.’  37 Then Pilate said to him, ‘So you are a king?’ Jesus answered, ‘You say that I am a king. </a:t>
            </a:r>
            <a:r>
              <a:rPr lang="en-US" b="1" dirty="0"/>
              <a:t>For this purpose I was born</a:t>
            </a:r>
            <a:r>
              <a:rPr lang="en-US" dirty="0"/>
              <a:t> and for this purpose I have come into the world – to bear witness to the truth. Everyone who is of the truth listens to my voice.’“</a:t>
            </a:r>
          </a:p>
          <a:p>
            <a:endParaRPr lang="en-US" dirty="0"/>
          </a:p>
          <a:p>
            <a:r>
              <a:rPr lang="en-US" b="1" dirty="0"/>
              <a:t>Acts 2:36</a:t>
            </a:r>
            <a:r>
              <a:rPr lang="en-US" dirty="0"/>
              <a:t> – “Let all the house of Israel therefore know for certain that </a:t>
            </a:r>
            <a:r>
              <a:rPr lang="en-US" b="1" dirty="0"/>
              <a:t>God has made him both Lord and Christ</a:t>
            </a:r>
            <a:r>
              <a:rPr lang="en-US" dirty="0"/>
              <a:t>, this Jesus whom you crucified.“</a:t>
            </a:r>
          </a:p>
          <a:p>
            <a:r>
              <a:rPr lang="en-US" b="1" dirty="0"/>
              <a:t>Romans 13:14</a:t>
            </a:r>
            <a:r>
              <a:rPr lang="en-US" dirty="0"/>
              <a:t> – “But </a:t>
            </a:r>
            <a:r>
              <a:rPr lang="en-US" b="1" dirty="0"/>
              <a:t>put on the Lord Jesus Christ</a:t>
            </a:r>
            <a:r>
              <a:rPr lang="en-US" dirty="0"/>
              <a:t>, and make no provision for the flesh, to gratify its desires.”</a:t>
            </a:r>
          </a:p>
          <a:p>
            <a:r>
              <a:rPr lang="en-US" b="1" dirty="0"/>
              <a:t>II Corinthians 11:31</a:t>
            </a:r>
            <a:r>
              <a:rPr lang="en-US" dirty="0"/>
              <a:t> – “The God and Father of </a:t>
            </a:r>
            <a:r>
              <a:rPr lang="en-US" b="1" dirty="0"/>
              <a:t>the Lord Jesus</a:t>
            </a:r>
            <a:r>
              <a:rPr lang="en-US" dirty="0"/>
              <a:t>, he who is blessed forever, knows that I am not lying.”</a:t>
            </a:r>
          </a:p>
          <a:p>
            <a:r>
              <a:rPr lang="en-US" b="1" dirty="0"/>
              <a:t>Philippians 2:8-11</a:t>
            </a:r>
            <a:r>
              <a:rPr lang="en-US" dirty="0"/>
              <a:t> –9 Therefore God has highly exalted him and bestowed on him the name that is above every name, 10 so that at the name of Jesus every knee should bow, in heaven and on earth and under the earth, 11 and every tongue </a:t>
            </a:r>
            <a:r>
              <a:rPr lang="en-US" b="1" dirty="0"/>
              <a:t>confess that Jesus Christ is Lord</a:t>
            </a:r>
            <a:r>
              <a:rPr lang="en-US" dirty="0"/>
              <a:t>, to the glory of God the Father.”</a:t>
            </a:r>
          </a:p>
        </p:txBody>
      </p:sp>
      <p:sp>
        <p:nvSpPr>
          <p:cNvPr id="4" name="Slide Number Placeholder 3"/>
          <p:cNvSpPr>
            <a:spLocks noGrp="1"/>
          </p:cNvSpPr>
          <p:nvPr>
            <p:ph type="sldNum" sz="quarter" idx="5"/>
          </p:nvPr>
        </p:nvSpPr>
        <p:spPr/>
        <p:txBody>
          <a:bodyPr/>
          <a:lstStyle/>
          <a:p>
            <a:fld id="{EAB40A3B-5621-44FD-957A-EC1965A5B267}" type="slidenum">
              <a:rPr lang="en-US" smtClean="0"/>
              <a:t>16</a:t>
            </a:fld>
            <a:endParaRPr lang="en-US"/>
          </a:p>
        </p:txBody>
      </p:sp>
      <p:sp>
        <p:nvSpPr>
          <p:cNvPr id="5" name="Date Placeholder 4">
            <a:extLst>
              <a:ext uri="{FF2B5EF4-FFF2-40B4-BE49-F238E27FC236}">
                <a16:creationId xmlns:a16="http://schemas.microsoft.com/office/drawing/2014/main" id="{DAC7795E-0D4D-7602-8A7C-AAE49276208C}"/>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7268CA23-E829-D5F2-A087-A52D743155F0}"/>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61261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3:1</a:t>
            </a:r>
            <a:r>
              <a:rPr lang="en-US" dirty="0"/>
              <a:t> – “If then you have been raised with Christ, seek the things that are above, where Christ is,</a:t>
            </a:r>
            <a:r>
              <a:rPr lang="en-US" b="0" dirty="0"/>
              <a:t> seated </a:t>
            </a:r>
            <a:r>
              <a:rPr lang="en-US" b="1" dirty="0"/>
              <a:t>at the right hand of God</a:t>
            </a:r>
            <a:r>
              <a:rPr lang="en-US" dirty="0"/>
              <a:t>.”</a:t>
            </a:r>
          </a:p>
          <a:p>
            <a:r>
              <a:rPr lang="en-US" b="1" dirty="0"/>
              <a:t>Hebrews 10:12</a:t>
            </a:r>
            <a:r>
              <a:rPr lang="en-US" dirty="0"/>
              <a:t> – “But when Christ had offered for all time a single sacrifice for sins, he sat down </a:t>
            </a:r>
            <a:r>
              <a:rPr lang="en-US" b="1" dirty="0"/>
              <a:t>at the right hand of God</a:t>
            </a:r>
            <a:r>
              <a:rPr lang="en-US" dirty="0"/>
              <a:t>”</a:t>
            </a:r>
          </a:p>
          <a:p>
            <a:r>
              <a:rPr lang="en-US" b="1" dirty="0"/>
              <a:t>I Peter 3:22</a:t>
            </a:r>
            <a:r>
              <a:rPr lang="en-US" dirty="0"/>
              <a:t> – “who has gone into heaven and is </a:t>
            </a:r>
            <a:r>
              <a:rPr lang="en-US" b="1" dirty="0"/>
              <a:t>at the right hand of God</a:t>
            </a:r>
            <a:r>
              <a:rPr lang="en-US" dirty="0"/>
              <a:t>, with angels, authorities, and powers having been subjected to him.”</a:t>
            </a:r>
          </a:p>
        </p:txBody>
      </p:sp>
      <p:sp>
        <p:nvSpPr>
          <p:cNvPr id="4" name="Slide Number Placeholder 3"/>
          <p:cNvSpPr>
            <a:spLocks noGrp="1"/>
          </p:cNvSpPr>
          <p:nvPr>
            <p:ph type="sldNum" sz="quarter" idx="5"/>
          </p:nvPr>
        </p:nvSpPr>
        <p:spPr/>
        <p:txBody>
          <a:bodyPr/>
          <a:lstStyle/>
          <a:p>
            <a:fld id="{EAB40A3B-5621-44FD-957A-EC1965A5B267}" type="slidenum">
              <a:rPr lang="en-US" smtClean="0"/>
              <a:t>17</a:t>
            </a:fld>
            <a:endParaRPr lang="en-US"/>
          </a:p>
        </p:txBody>
      </p:sp>
      <p:sp>
        <p:nvSpPr>
          <p:cNvPr id="5" name="Date Placeholder 4">
            <a:extLst>
              <a:ext uri="{FF2B5EF4-FFF2-40B4-BE49-F238E27FC236}">
                <a16:creationId xmlns:a16="http://schemas.microsoft.com/office/drawing/2014/main" id="{8BC7C155-E738-E2BE-8485-A5B7D0E4FD78}"/>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FCD43CD7-D7E1-D323-0D47-AD2296825E2D}"/>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31569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1:1</a:t>
            </a:r>
            <a:r>
              <a:rPr lang="en-US" dirty="0"/>
              <a:t> – “1 In the beginning was the Word, and the Word was with God, and </a:t>
            </a:r>
            <a:r>
              <a:rPr lang="en-US" b="1" dirty="0"/>
              <a:t>the Word was God</a:t>
            </a:r>
            <a:r>
              <a:rPr lang="en-US" dirty="0"/>
              <a:t>.”</a:t>
            </a:r>
          </a:p>
          <a:p>
            <a:r>
              <a:rPr lang="en-US" b="1" dirty="0"/>
              <a:t>Matthew 1:23</a:t>
            </a:r>
            <a:r>
              <a:rPr lang="en-US" dirty="0"/>
              <a:t> – “Behold, the virgin shall conceive and bear a son, and they shall call his name Immanuel (which means, </a:t>
            </a:r>
            <a:r>
              <a:rPr lang="en-US" b="1" dirty="0"/>
              <a:t>God with us</a:t>
            </a:r>
            <a:r>
              <a:rPr lang="en-US" dirty="0"/>
              <a:t>).”</a:t>
            </a:r>
          </a:p>
          <a:p>
            <a:endParaRPr lang="en-US" dirty="0"/>
          </a:p>
          <a:p>
            <a:r>
              <a:rPr lang="en-US" b="1" dirty="0"/>
              <a:t>Colossians 1:15-17</a:t>
            </a:r>
            <a:r>
              <a:rPr lang="en-US" dirty="0"/>
              <a:t> – “15 He is the image of the invisible God, the firstborn of all creation. 16 For </a:t>
            </a:r>
            <a:r>
              <a:rPr lang="en-US" b="1" dirty="0"/>
              <a:t>by him all things were created</a:t>
            </a:r>
            <a:r>
              <a:rPr lang="en-US" dirty="0"/>
              <a:t>, in heaven and on earth, visible and invisible, whether thrones or dominions or rulers or authorities – all things were created through him and for him. 17 And he is before all things, and in him all things hold together.”</a:t>
            </a:r>
          </a:p>
          <a:p>
            <a:endParaRPr lang="en-US" dirty="0"/>
          </a:p>
          <a:p>
            <a:r>
              <a:rPr lang="en-US" b="1" dirty="0"/>
              <a:t>Philippians 2:9-11</a:t>
            </a:r>
            <a:r>
              <a:rPr lang="en-US" dirty="0"/>
              <a:t> – “9 Therefore God has </a:t>
            </a:r>
            <a:r>
              <a:rPr lang="en-US" b="1" dirty="0"/>
              <a:t>highly exalted him and bestowed on him the name that is above every name</a:t>
            </a:r>
            <a:r>
              <a:rPr lang="en-US" dirty="0"/>
              <a:t>, 10 so that at the name of Jesus every knee should bow, in heaven and on earth and under the earth, 11 and every tongue confess that Jesus Christ is Lord, to the glory of God the Father.”</a:t>
            </a:r>
          </a:p>
          <a:p>
            <a:endParaRPr lang="en-US" dirty="0"/>
          </a:p>
          <a:p>
            <a:r>
              <a:rPr lang="en-US" b="1" dirty="0"/>
              <a:t>John 4:34</a:t>
            </a:r>
            <a:r>
              <a:rPr lang="en-US" dirty="0"/>
              <a:t> – “Jesus said to them, ‘My food is to do the will of him who sent me and </a:t>
            </a:r>
            <a:r>
              <a:rPr lang="en-US" b="1" dirty="0"/>
              <a:t>to accomplish his work</a:t>
            </a:r>
            <a:r>
              <a:rPr lang="en-US" dirty="0"/>
              <a:t>.’”</a:t>
            </a:r>
          </a:p>
          <a:p>
            <a:r>
              <a:rPr lang="en-US" b="1" dirty="0"/>
              <a:t>John 5:26-30</a:t>
            </a:r>
            <a:r>
              <a:rPr lang="en-US" dirty="0"/>
              <a:t> – “26 For as the Father has life in himself, so he has granted the Son also to have life in himself. 27 And he has given him authority to execute judgment, because he is the Son of Man. 28 Do not marvel at this, for an hour is coming when all who are in the tombs will hear his voice 29 and come out, those who have done good to the resurrection of life, and those who have done evil to the resurrection of judgment. 30 I can do nothing on my own. </a:t>
            </a:r>
            <a:r>
              <a:rPr lang="en-US" b="1" dirty="0"/>
              <a:t>As I hear, I judge, and my judgment is just</a:t>
            </a:r>
            <a:r>
              <a:rPr lang="en-US" dirty="0"/>
              <a:t>, because I seek not my own will but the will of him who sent me.”</a:t>
            </a:r>
          </a:p>
        </p:txBody>
      </p:sp>
      <p:sp>
        <p:nvSpPr>
          <p:cNvPr id="4" name="Slide Number Placeholder 3"/>
          <p:cNvSpPr>
            <a:spLocks noGrp="1"/>
          </p:cNvSpPr>
          <p:nvPr>
            <p:ph type="sldNum" sz="quarter" idx="5"/>
          </p:nvPr>
        </p:nvSpPr>
        <p:spPr/>
        <p:txBody>
          <a:bodyPr/>
          <a:lstStyle/>
          <a:p>
            <a:fld id="{EAB40A3B-5621-44FD-957A-EC1965A5B267}" type="slidenum">
              <a:rPr lang="en-US" smtClean="0"/>
              <a:t>18</a:t>
            </a:fld>
            <a:endParaRPr lang="en-US"/>
          </a:p>
        </p:txBody>
      </p:sp>
      <p:sp>
        <p:nvSpPr>
          <p:cNvPr id="5" name="Date Placeholder 4">
            <a:extLst>
              <a:ext uri="{FF2B5EF4-FFF2-40B4-BE49-F238E27FC236}">
                <a16:creationId xmlns:a16="http://schemas.microsoft.com/office/drawing/2014/main" id="{78EE2A9B-0257-D3AE-2BC9-2D471131D42F}"/>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F944B0E9-D838-2E5A-5535-94067524218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89333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6:63</a:t>
            </a:r>
            <a:r>
              <a:rPr lang="en-US" dirty="0"/>
              <a:t> – “It is the Spirit who gives life; the flesh is of no avail. The words that I have spoken to you </a:t>
            </a:r>
            <a:r>
              <a:rPr lang="en-US" b="1" dirty="0"/>
              <a:t>are spirit and life</a:t>
            </a:r>
            <a:r>
              <a:rPr lang="en-US" dirty="0"/>
              <a:t>.”</a:t>
            </a:r>
          </a:p>
        </p:txBody>
      </p:sp>
      <p:sp>
        <p:nvSpPr>
          <p:cNvPr id="4" name="Slide Number Placeholder 3"/>
          <p:cNvSpPr>
            <a:spLocks noGrp="1"/>
          </p:cNvSpPr>
          <p:nvPr>
            <p:ph type="sldNum" sz="quarter" idx="5"/>
          </p:nvPr>
        </p:nvSpPr>
        <p:spPr/>
        <p:txBody>
          <a:bodyPr/>
          <a:lstStyle/>
          <a:p>
            <a:fld id="{EAB40A3B-5621-44FD-957A-EC1965A5B267}" type="slidenum">
              <a:rPr lang="en-US" smtClean="0"/>
              <a:t>19</a:t>
            </a:fld>
            <a:endParaRPr lang="en-US"/>
          </a:p>
        </p:txBody>
      </p:sp>
      <p:sp>
        <p:nvSpPr>
          <p:cNvPr id="5" name="Date Placeholder 4">
            <a:extLst>
              <a:ext uri="{FF2B5EF4-FFF2-40B4-BE49-F238E27FC236}">
                <a16:creationId xmlns:a16="http://schemas.microsoft.com/office/drawing/2014/main" id="{BB04B70C-371E-FE90-D544-C8A2BAB11D59}"/>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6639825E-8A52-DAA3-512E-97B042BFBAEF}"/>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48436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9:14</a:t>
            </a:r>
            <a:r>
              <a:rPr lang="en-US" dirty="0"/>
              <a:t> – “how much more will the blood of Christ, who </a:t>
            </a:r>
            <a:r>
              <a:rPr lang="en-US" b="1" dirty="0"/>
              <a:t>through the eternal Spirit</a:t>
            </a:r>
            <a:r>
              <a:rPr lang="en-US" dirty="0"/>
              <a:t> offered himself without blemish to God, purify our conscience from dead works to serve the living God.”</a:t>
            </a:r>
          </a:p>
          <a:p>
            <a:r>
              <a:rPr lang="en-US" b="1" dirty="0"/>
              <a:t>Genesis 1:2</a:t>
            </a:r>
            <a:r>
              <a:rPr lang="en-US" dirty="0"/>
              <a:t> – “The earth was without form and void, and darkness was over the face of the deep. And </a:t>
            </a:r>
            <a:r>
              <a:rPr lang="en-US" b="1" dirty="0"/>
              <a:t>the Spirit of God</a:t>
            </a:r>
            <a:r>
              <a:rPr lang="en-US" dirty="0"/>
              <a:t> was hovering over the face of the waters.”</a:t>
            </a:r>
          </a:p>
          <a:p>
            <a:r>
              <a:rPr lang="en-US" b="1" dirty="0"/>
              <a:t>I Corinthians 2:10-11</a:t>
            </a:r>
            <a:r>
              <a:rPr lang="en-US" dirty="0"/>
              <a:t> – “10 these things God has </a:t>
            </a:r>
            <a:r>
              <a:rPr lang="en-US" b="1" dirty="0"/>
              <a:t>revealed to us through the Spirit</a:t>
            </a:r>
            <a:r>
              <a:rPr lang="en-US" dirty="0"/>
              <a:t>. For the Spirit searches everything, even the depths of God. 11 For who knows a person's thoughts except the spirit of that person, which is in him? So also no one comprehends the thoughts of God except the Spirit of God.”</a:t>
            </a:r>
          </a:p>
        </p:txBody>
      </p:sp>
      <p:sp>
        <p:nvSpPr>
          <p:cNvPr id="4" name="Slide Number Placeholder 3"/>
          <p:cNvSpPr>
            <a:spLocks noGrp="1"/>
          </p:cNvSpPr>
          <p:nvPr>
            <p:ph type="sldNum" sz="quarter" idx="5"/>
          </p:nvPr>
        </p:nvSpPr>
        <p:spPr/>
        <p:txBody>
          <a:bodyPr/>
          <a:lstStyle/>
          <a:p>
            <a:fld id="{EAB40A3B-5621-44FD-957A-EC1965A5B267}" type="slidenum">
              <a:rPr lang="en-US" smtClean="0"/>
              <a:t>20</a:t>
            </a:fld>
            <a:endParaRPr lang="en-US"/>
          </a:p>
        </p:txBody>
      </p:sp>
      <p:sp>
        <p:nvSpPr>
          <p:cNvPr id="5" name="Date Placeholder 4">
            <a:extLst>
              <a:ext uri="{FF2B5EF4-FFF2-40B4-BE49-F238E27FC236}">
                <a16:creationId xmlns:a16="http://schemas.microsoft.com/office/drawing/2014/main" id="{B47CD085-3E00-CC11-AE8C-7A190A90C07F}"/>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1E27BDA7-888B-8C4F-6734-EEF50AFBF36F}"/>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93066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16:7-11</a:t>
            </a:r>
            <a:r>
              <a:rPr lang="en-US" dirty="0"/>
              <a:t> – “7 Nevertheless, I tell you the truth: it is to your advantage that I go away, for if I do not go away, the Helper will not come to you. But if I go, I will send him to you. 8 And when he comes, </a:t>
            </a:r>
            <a:r>
              <a:rPr lang="en-US" b="1" dirty="0"/>
              <a:t>he will convict the world concerning sin and righteousness and judgment</a:t>
            </a:r>
            <a:r>
              <a:rPr lang="en-US" dirty="0"/>
              <a:t>: 9 concerning sin, because they do not believe in me; 10  concerning righteousness, because I go to the Father, and you will see me no longer; 11  concerning judgment, because the ruler of this world is judged.”</a:t>
            </a:r>
          </a:p>
          <a:p>
            <a:endParaRPr lang="en-US" dirty="0"/>
          </a:p>
          <a:p>
            <a:r>
              <a:rPr lang="en-US" b="1" dirty="0"/>
              <a:t>John 14:26</a:t>
            </a:r>
            <a:r>
              <a:rPr lang="en-US" dirty="0"/>
              <a:t> – “But the Helper, the Holy Spirit, whom the Father will send in my name, </a:t>
            </a:r>
            <a:r>
              <a:rPr lang="en-US" b="1" dirty="0"/>
              <a:t>he will teach you all things</a:t>
            </a:r>
            <a:r>
              <a:rPr lang="en-US" dirty="0"/>
              <a:t> and bring to your remembrance all that I have said to you.”</a:t>
            </a:r>
          </a:p>
          <a:p>
            <a:r>
              <a:rPr lang="en-US" b="1" dirty="0"/>
              <a:t>John 16:13</a:t>
            </a:r>
            <a:r>
              <a:rPr lang="en-US" dirty="0"/>
              <a:t> – “When the Spirit of truth comes, </a:t>
            </a:r>
            <a:r>
              <a:rPr lang="en-US" b="1" dirty="0"/>
              <a:t>he will guide you into all the truth</a:t>
            </a:r>
            <a:r>
              <a:rPr lang="en-US" dirty="0"/>
              <a:t>, for he will not speak on his own authority, but whatever he hears he will speak, and he will declare to you the things that are to come.”</a:t>
            </a:r>
          </a:p>
          <a:p>
            <a:endParaRPr lang="en-US" dirty="0"/>
          </a:p>
          <a:p>
            <a:r>
              <a:rPr lang="en-US" b="1" dirty="0"/>
              <a:t>I Peter 1:22-23</a:t>
            </a:r>
            <a:r>
              <a:rPr lang="en-US" dirty="0"/>
              <a:t> – “22 Having purified your souls by your obedience to the truth for a sincere brotherly love, love one another earnestly from a pure heart, 23 since you have been born again, not of perishable seed but of imperishable, </a:t>
            </a:r>
            <a:r>
              <a:rPr lang="en-US" b="1" dirty="0"/>
              <a:t>through the living and abiding word of God</a:t>
            </a:r>
            <a:r>
              <a:rPr lang="en-US" dirty="0"/>
              <a:t>”</a:t>
            </a:r>
          </a:p>
          <a:p>
            <a:endParaRPr lang="en-US" dirty="0"/>
          </a:p>
          <a:p>
            <a:r>
              <a:rPr lang="en-US" b="1" dirty="0"/>
              <a:t>II Peter 1:20-21</a:t>
            </a:r>
            <a:r>
              <a:rPr lang="en-US" dirty="0"/>
              <a:t> – “20 knowing this first of all, that no prophecy of Scripture comes from someone's own interpretation. 21 For no prophecy was ever produced by the will of man, but men spoke from God as they were carried along </a:t>
            </a:r>
            <a:r>
              <a:rPr lang="en-US" b="1" dirty="0"/>
              <a:t>by the Holy Spirit</a:t>
            </a:r>
            <a:r>
              <a:rPr lang="en-US" dirty="0"/>
              <a:t>.”</a:t>
            </a:r>
          </a:p>
          <a:p>
            <a:r>
              <a:rPr lang="en-US" b="1" dirty="0"/>
              <a:t>I Corinthians 2:9-11</a:t>
            </a:r>
            <a:r>
              <a:rPr lang="en-US" dirty="0"/>
              <a:t> – “9 … it is written, ‘What no eye has seen, nor ear heard, nor the heart of man imagined, what God has prepared for those who love him’ – 10 these things </a:t>
            </a:r>
            <a:r>
              <a:rPr lang="en-US" b="1" dirty="0"/>
              <a:t>God has revealed to us through the Spirit</a:t>
            </a:r>
            <a:r>
              <a:rPr lang="en-US" dirty="0"/>
              <a:t>. For the Spirit searches everything, even the depths of God. 11 For who knows a person's thoughts except the spirit of that person, which is in him? So also no one comprehends the thoughts of God except the Spirit of God.”</a:t>
            </a:r>
          </a:p>
          <a:p>
            <a:r>
              <a:rPr lang="en-US" b="1" dirty="0"/>
              <a:t>Ephesians 3:3-5</a:t>
            </a:r>
            <a:r>
              <a:rPr lang="en-US" dirty="0"/>
              <a:t> – “3 … the mystery was made known to me by revelation, as I have written briefly. 4 When you read this, you can perceive my insight into the mystery of Christ, 5 which was not made known to the sons of men in other generations as it has now been </a:t>
            </a:r>
            <a:r>
              <a:rPr lang="en-US" b="1" dirty="0"/>
              <a:t>revealed to his holy apostles and prophets by the Spirit</a:t>
            </a:r>
            <a:r>
              <a:rPr lang="en-US" dirty="0"/>
              <a:t>.”</a:t>
            </a:r>
          </a:p>
        </p:txBody>
      </p:sp>
      <p:sp>
        <p:nvSpPr>
          <p:cNvPr id="4" name="Slide Number Placeholder 3"/>
          <p:cNvSpPr>
            <a:spLocks noGrp="1"/>
          </p:cNvSpPr>
          <p:nvPr>
            <p:ph type="sldNum" sz="quarter" idx="5"/>
          </p:nvPr>
        </p:nvSpPr>
        <p:spPr/>
        <p:txBody>
          <a:bodyPr/>
          <a:lstStyle/>
          <a:p>
            <a:fld id="{EAB40A3B-5621-44FD-957A-EC1965A5B267}" type="slidenum">
              <a:rPr lang="en-US" smtClean="0"/>
              <a:t>21</a:t>
            </a:fld>
            <a:endParaRPr lang="en-US"/>
          </a:p>
        </p:txBody>
      </p:sp>
      <p:sp>
        <p:nvSpPr>
          <p:cNvPr id="5" name="Date Placeholder 4">
            <a:extLst>
              <a:ext uri="{FF2B5EF4-FFF2-40B4-BE49-F238E27FC236}">
                <a16:creationId xmlns:a16="http://schemas.microsoft.com/office/drawing/2014/main" id="{59B79F0F-E9BC-4826-8E3E-6728F28FEE59}"/>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BA7AD725-0B38-A999-06B7-E83C2422E0F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1465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Timothy 3:16-17</a:t>
            </a:r>
            <a:r>
              <a:rPr lang="en-US" dirty="0"/>
              <a:t> – “16 </a:t>
            </a:r>
            <a:r>
              <a:rPr lang="en-US" b="1" dirty="0"/>
              <a:t>All Scripture is breathed out by God</a:t>
            </a:r>
            <a:r>
              <a:rPr lang="en-US" dirty="0"/>
              <a:t> and profitable for teaching, for reproof, for correction, and for training in righteousness, 17 that the man of God may be competent, equipped for every good work.”</a:t>
            </a:r>
          </a:p>
          <a:p>
            <a:r>
              <a:rPr lang="en-US" b="1" dirty="0"/>
              <a:t>Romans 1:16-17</a:t>
            </a:r>
            <a:r>
              <a:rPr lang="en-US" dirty="0"/>
              <a:t> – “16 For I am not ashamed of the gospel, for </a:t>
            </a:r>
            <a:r>
              <a:rPr lang="en-US" b="1" dirty="0"/>
              <a:t>it is the power of God for salvation</a:t>
            </a:r>
            <a:r>
              <a:rPr lang="en-US" dirty="0"/>
              <a:t> to everyone who believes, to the Jew first and also to the Greek. 17 For in it the righteousness of God is revealed from faith for faith, as it is written, ‘The righteous shall live by faith.’”</a:t>
            </a:r>
          </a:p>
          <a:p>
            <a:r>
              <a:rPr lang="en-US" b="1" dirty="0"/>
              <a:t>Romans 2:12-16</a:t>
            </a:r>
            <a:r>
              <a:rPr lang="en-US" dirty="0"/>
              <a:t> – “12 For all who have sinned without the law will also perish without the law, and all who have sinned under the law will be judged by the law. 13 For it is not the hearers of the law who are righteous before God, but </a:t>
            </a:r>
            <a:r>
              <a:rPr lang="en-US" b="1" dirty="0"/>
              <a:t>the doers of the law who will be justified</a:t>
            </a:r>
            <a:r>
              <a:rPr lang="en-US" dirty="0"/>
              <a:t>. 14 For when Gentiles, who do not have the law, by nature do what the law requires, they are a law to themselves, even though they do not have the law. 15 They show that the work of the law is written on their hearts, while their conscience also bears witness, and their conflicting thoughts accuse or even excuse them 16 on that day when, according to my gospel, </a:t>
            </a:r>
            <a:r>
              <a:rPr lang="en-US" b="1" dirty="0"/>
              <a:t>God judges the secrets of men by Christ Jesus</a:t>
            </a:r>
            <a:r>
              <a:rPr lang="en-US" dirty="0"/>
              <a:t>.”</a:t>
            </a:r>
          </a:p>
          <a:p>
            <a:r>
              <a:rPr lang="en-US" b="1" dirty="0"/>
              <a:t>John 12:48</a:t>
            </a:r>
            <a:r>
              <a:rPr lang="en-US" dirty="0"/>
              <a:t> – “The one who rejects me and does not receive my words has a judge; the word that I have spoken </a:t>
            </a:r>
            <a:r>
              <a:rPr lang="en-US" b="1" dirty="0"/>
              <a:t>will judge him on the last day</a:t>
            </a:r>
            <a:r>
              <a:rPr lang="en-US" dirty="0"/>
              <a:t>.”</a:t>
            </a:r>
          </a:p>
          <a:p>
            <a:r>
              <a:rPr lang="en-US" b="1" dirty="0"/>
              <a:t>Revelation 20:11-12</a:t>
            </a:r>
            <a:r>
              <a:rPr lang="en-US" dirty="0"/>
              <a:t> – “11 Then I saw a great white throne and him who was seated on it. From his presence earth and sky fled away, and no place was found for them. 12 And I saw the dead, great and small, standing before the throne, and books were opened. Then another book was opened, which is the book of life. And </a:t>
            </a:r>
            <a:r>
              <a:rPr lang="en-US" b="1" dirty="0"/>
              <a:t>the dead were judged by what was written in the books</a:t>
            </a:r>
            <a:r>
              <a:rPr lang="en-US" dirty="0"/>
              <a:t>, according to what they had done.”</a:t>
            </a:r>
          </a:p>
        </p:txBody>
      </p:sp>
      <p:sp>
        <p:nvSpPr>
          <p:cNvPr id="4" name="Slide Number Placeholder 3"/>
          <p:cNvSpPr>
            <a:spLocks noGrp="1"/>
          </p:cNvSpPr>
          <p:nvPr>
            <p:ph type="sldNum" sz="quarter" idx="5"/>
          </p:nvPr>
        </p:nvSpPr>
        <p:spPr/>
        <p:txBody>
          <a:bodyPr/>
          <a:lstStyle/>
          <a:p>
            <a:fld id="{EAB40A3B-5621-44FD-957A-EC1965A5B267}" type="slidenum">
              <a:rPr lang="en-US" smtClean="0"/>
              <a:t>22</a:t>
            </a:fld>
            <a:endParaRPr lang="en-US"/>
          </a:p>
        </p:txBody>
      </p:sp>
      <p:sp>
        <p:nvSpPr>
          <p:cNvPr id="5" name="Date Placeholder 4">
            <a:extLst>
              <a:ext uri="{FF2B5EF4-FFF2-40B4-BE49-F238E27FC236}">
                <a16:creationId xmlns:a16="http://schemas.microsoft.com/office/drawing/2014/main" id="{A5A8A036-3318-24B7-ACEA-F724BE3A8036}"/>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68A649D1-5EDF-5616-57E9-42A498F57B5D}"/>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413721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Thessalonians 2:13</a:t>
            </a:r>
            <a:r>
              <a:rPr lang="en-US" dirty="0"/>
              <a:t> – “And we also thank God constantly for this, that when you received the word of God, which you heard from us, you accepted it not as the word of men but as </a:t>
            </a:r>
            <a:r>
              <a:rPr lang="en-US" b="1" dirty="0"/>
              <a:t>what it really is, the word of God</a:t>
            </a:r>
            <a:r>
              <a:rPr lang="en-US" dirty="0"/>
              <a:t>, which is at work in you believers.”</a:t>
            </a:r>
          </a:p>
        </p:txBody>
      </p:sp>
      <p:sp>
        <p:nvSpPr>
          <p:cNvPr id="4" name="Slide Number Placeholder 3"/>
          <p:cNvSpPr>
            <a:spLocks noGrp="1"/>
          </p:cNvSpPr>
          <p:nvPr>
            <p:ph type="sldNum" sz="quarter" idx="5"/>
          </p:nvPr>
        </p:nvSpPr>
        <p:spPr/>
        <p:txBody>
          <a:bodyPr/>
          <a:lstStyle/>
          <a:p>
            <a:fld id="{EAB40A3B-5621-44FD-957A-EC1965A5B267}" type="slidenum">
              <a:rPr lang="en-US" smtClean="0"/>
              <a:t>24</a:t>
            </a:fld>
            <a:endParaRPr lang="en-US"/>
          </a:p>
        </p:txBody>
      </p:sp>
      <p:sp>
        <p:nvSpPr>
          <p:cNvPr id="5" name="Date Placeholder 4">
            <a:extLst>
              <a:ext uri="{FF2B5EF4-FFF2-40B4-BE49-F238E27FC236}">
                <a16:creationId xmlns:a16="http://schemas.microsoft.com/office/drawing/2014/main" id="{EC7FD69A-D8B5-E67E-2631-5C3DF320DF5F}"/>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E0B4FFE2-90AF-6BE0-8A3F-308CACF2F411}"/>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131699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10:8</a:t>
            </a:r>
            <a:r>
              <a:rPr lang="en-US" dirty="0"/>
              <a:t> – “But what does it say? ‘</a:t>
            </a:r>
            <a:r>
              <a:rPr lang="en-US" b="1" dirty="0"/>
              <a:t>The word is near you</a:t>
            </a:r>
            <a:r>
              <a:rPr lang="en-US" dirty="0"/>
              <a:t>, in your mouth and in your heart’ (that is, the word of faith that we proclaim)”</a:t>
            </a:r>
          </a:p>
          <a:p>
            <a:r>
              <a:rPr lang="en-US" b="1" dirty="0"/>
              <a:t>Romans 10:11</a:t>
            </a:r>
            <a:r>
              <a:rPr lang="en-US" dirty="0"/>
              <a:t> – “For the Scripture says, ‘</a:t>
            </a:r>
            <a:r>
              <a:rPr lang="en-US" b="1" dirty="0"/>
              <a:t>Everyone who believes in him will not be put to shame</a:t>
            </a:r>
            <a:r>
              <a:rPr lang="en-US" dirty="0"/>
              <a:t>.’”</a:t>
            </a:r>
          </a:p>
        </p:txBody>
      </p:sp>
      <p:sp>
        <p:nvSpPr>
          <p:cNvPr id="4" name="Slide Number Placeholder 3"/>
          <p:cNvSpPr>
            <a:spLocks noGrp="1"/>
          </p:cNvSpPr>
          <p:nvPr>
            <p:ph type="sldNum" sz="quarter" idx="5"/>
          </p:nvPr>
        </p:nvSpPr>
        <p:spPr/>
        <p:txBody>
          <a:bodyPr/>
          <a:lstStyle/>
          <a:p>
            <a:pPr defTabSz="1125848" fontAlgn="base">
              <a:spcBef>
                <a:spcPct val="0"/>
              </a:spcBef>
              <a:spcAft>
                <a:spcPct val="0"/>
              </a:spcAft>
              <a:defRPr/>
            </a:pPr>
            <a:fld id="{3AF42B02-11F3-4BD2-B2E3-53F42D06C240}" type="slidenum">
              <a:rPr lang="en-US" altLang="en-US" sz="1700">
                <a:solidFill>
                  <a:srgbClr val="000000"/>
                </a:solidFill>
                <a:latin typeface="Arial" panose="020B0604020202020204" pitchFamily="34" charset="0"/>
              </a:rPr>
              <a:pPr defTabSz="1125848" fontAlgn="base">
                <a:spcBef>
                  <a:spcPct val="0"/>
                </a:spcBef>
                <a:spcAft>
                  <a:spcPct val="0"/>
                </a:spcAft>
                <a:defRPr/>
              </a:pPr>
              <a:t>25</a:t>
            </a:fld>
            <a:endParaRPr lang="en-US" altLang="en-US" sz="17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1125848" fontAlgn="base">
              <a:spcBef>
                <a:spcPct val="0"/>
              </a:spcBef>
              <a:spcAft>
                <a:spcPct val="0"/>
              </a:spcAft>
              <a:defRPr/>
            </a:pPr>
            <a:r>
              <a:rPr lang="en-US" altLang="en-US" sz="1700">
                <a:solidFill>
                  <a:srgbClr val="000000"/>
                </a:solidFill>
                <a:latin typeface="Arial" panose="020B0604020202020204" pitchFamily="34" charset="0"/>
              </a:rPr>
              <a:t>1/14/2024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1125848" fontAlgn="base">
              <a:spcBef>
                <a:spcPct val="0"/>
              </a:spcBef>
              <a:spcAft>
                <a:spcPct val="0"/>
              </a:spcAft>
              <a:defRPr/>
            </a:pPr>
            <a:r>
              <a:rPr lang="en-US" altLang="en-US" sz="17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Judges 17:6</a:t>
            </a:r>
            <a:r>
              <a:rPr lang="en-US" dirty="0"/>
              <a:t> – “In those days there was no king in Israel. Everyone did what was </a:t>
            </a:r>
            <a:r>
              <a:rPr lang="en-US" b="1" dirty="0"/>
              <a:t>right in his own eyes</a:t>
            </a:r>
            <a:r>
              <a:rPr lang="en-US" dirty="0"/>
              <a:t>.”</a:t>
            </a:r>
          </a:p>
          <a:p>
            <a:r>
              <a:rPr lang="en-US" b="1" dirty="0"/>
              <a:t>Judges 21:25</a:t>
            </a:r>
            <a:r>
              <a:rPr lang="en-US" dirty="0"/>
              <a:t> – “In those days there was no king in Israel. Everyone did what was </a:t>
            </a:r>
            <a:r>
              <a:rPr lang="en-US" b="1" dirty="0"/>
              <a:t>right in his own eyes</a:t>
            </a:r>
            <a:r>
              <a:rPr lang="en-US" dirty="0"/>
              <a:t>. “</a:t>
            </a:r>
          </a:p>
          <a:p>
            <a:endParaRPr lang="en-US" dirty="0"/>
          </a:p>
          <a:p>
            <a:r>
              <a:rPr lang="en-US" b="1" dirty="0"/>
              <a:t>I Timothy 1:8-10</a:t>
            </a:r>
            <a:r>
              <a:rPr lang="en-US" dirty="0"/>
              <a:t> – “8 Now we know that the law is good, if one uses it lawfully, 9 understanding this, that </a:t>
            </a:r>
            <a:r>
              <a:rPr lang="en-US" b="1" dirty="0"/>
              <a:t>the law is not laid down for the just but for the lawless</a:t>
            </a:r>
            <a:r>
              <a:rPr lang="en-US" dirty="0"/>
              <a:t> and disobedient, for the ungodly and sinners, for the unholy and profane, for those who strike their fathers and mothers, for murderers, 10 the sexually immoral, men who practice homosexuality, enslavers, liars, perjurers, and whatever else is contrary to sound doctrine”</a:t>
            </a:r>
          </a:p>
          <a:p>
            <a:endParaRPr lang="en-US" dirty="0"/>
          </a:p>
          <a:p>
            <a:r>
              <a:rPr lang="en-US" b="1" dirty="0"/>
              <a:t>Nehemiah 2:17-18</a:t>
            </a:r>
            <a:r>
              <a:rPr lang="en-US" b="0" dirty="0"/>
              <a:t> – “17 Then I said to them, ‘You see the trouble we are in, how Jerusalem lies in ruins with its gates burned. </a:t>
            </a:r>
            <a:r>
              <a:rPr lang="en-US" b="1" dirty="0"/>
              <a:t>Come, let us build the wall</a:t>
            </a:r>
            <a:r>
              <a:rPr lang="en-US" b="0" dirty="0"/>
              <a:t> of Jerusalem, that we may no longer suffer derision.’ 18 And I told them of the hand of my God that had been upon me for good, and also of the words that the king had spoken to me. And they said, ‘Let us rise up and build.’ So they strengthened their hands for the good work.”</a:t>
            </a:r>
          </a:p>
          <a:p>
            <a:r>
              <a:rPr lang="en-US" b="1" dirty="0"/>
              <a:t>Galatians 1:11-12</a:t>
            </a:r>
            <a:r>
              <a:rPr lang="en-US" dirty="0"/>
              <a:t> – “11 For I would have you know, brothers, that the gospel that was preached by me is not man's gospel.  12  For I did not receive it from any man, nor was I taught it, but </a:t>
            </a:r>
            <a:r>
              <a:rPr lang="en-US" b="1" dirty="0"/>
              <a:t>I received it through a revelation</a:t>
            </a:r>
            <a:r>
              <a:rPr lang="en-US" dirty="0"/>
              <a:t> of Jesus Christ.”</a:t>
            </a:r>
          </a:p>
          <a:p>
            <a:r>
              <a:rPr lang="en-US" b="1" dirty="0"/>
              <a:t>I Corinthians 14:37</a:t>
            </a:r>
            <a:r>
              <a:rPr lang="en-US" dirty="0"/>
              <a:t> – “If anyone thinks that he is a prophet, or spiritual, he should acknowledge that the things I am writing to you are </a:t>
            </a:r>
            <a:r>
              <a:rPr lang="en-US" b="1" dirty="0"/>
              <a:t>a command of the Lord</a:t>
            </a:r>
            <a:r>
              <a:rPr lang="en-US" dirty="0"/>
              <a:t>.”</a:t>
            </a:r>
          </a:p>
          <a:p>
            <a:endParaRPr lang="en-US" dirty="0"/>
          </a:p>
          <a:p>
            <a:r>
              <a:rPr lang="en-US" b="1" dirty="0"/>
              <a:t>Genesis 1:1-2</a:t>
            </a:r>
            <a:r>
              <a:rPr lang="en-US" dirty="0"/>
              <a:t> – “1 In the beginning, God created the heavens and the earth. 2 </a:t>
            </a:r>
            <a:r>
              <a:rPr lang="en-US" b="1" dirty="0"/>
              <a:t>The earth was without form and void</a:t>
            </a:r>
            <a:r>
              <a:rPr lang="en-US" dirty="0"/>
              <a:t>, and darkness was over the face of the deep. And the Spirit of God was hovering over the face of the waters.”</a:t>
            </a:r>
          </a:p>
        </p:txBody>
      </p:sp>
      <p:sp>
        <p:nvSpPr>
          <p:cNvPr id="4" name="Slide Number Placeholder 3"/>
          <p:cNvSpPr>
            <a:spLocks noGrp="1"/>
          </p:cNvSpPr>
          <p:nvPr>
            <p:ph type="sldNum" sz="quarter" idx="5"/>
          </p:nvPr>
        </p:nvSpPr>
        <p:spPr/>
        <p:txBody>
          <a:bodyPr/>
          <a:lstStyle/>
          <a:p>
            <a:fld id="{EAB40A3B-5621-44FD-957A-EC1965A5B267}" type="slidenum">
              <a:rPr lang="en-US" smtClean="0"/>
              <a:t>6</a:t>
            </a:fld>
            <a:endParaRPr lang="en-US"/>
          </a:p>
        </p:txBody>
      </p:sp>
      <p:sp>
        <p:nvSpPr>
          <p:cNvPr id="5" name="Date Placeholder 4">
            <a:extLst>
              <a:ext uri="{FF2B5EF4-FFF2-40B4-BE49-F238E27FC236}">
                <a16:creationId xmlns:a16="http://schemas.microsoft.com/office/drawing/2014/main" id="{7E0A597F-CC67-81DE-F6EA-314B5AA5A374}"/>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57DC9AE6-8AA4-72CC-0DEE-B0D403E197C7}"/>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40898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3:19</a:t>
            </a:r>
            <a:r>
              <a:rPr lang="en-US" dirty="0"/>
              <a:t> – “Repent therefore, and turn again, </a:t>
            </a:r>
            <a:r>
              <a:rPr lang="en-US" b="1" dirty="0"/>
              <a:t>that your sins may be blotted out</a:t>
            </a:r>
            <a:r>
              <a:rPr lang="en-US" dirty="0"/>
              <a:t>”</a:t>
            </a:r>
          </a:p>
          <a:p>
            <a:r>
              <a:rPr lang="en-US" b="1" dirty="0"/>
              <a:t>I John 4:15</a:t>
            </a:r>
            <a:r>
              <a:rPr lang="en-US" dirty="0"/>
              <a:t> – “Whoever confesses that Jesus is the Son of God, </a:t>
            </a:r>
            <a:r>
              <a:rPr lang="en-US" b="1" dirty="0"/>
              <a:t>God abides in him, and he in God</a:t>
            </a:r>
            <a:r>
              <a:rPr lang="en-US" dirty="0"/>
              <a:t>.”</a:t>
            </a:r>
          </a:p>
        </p:txBody>
      </p:sp>
      <p:sp>
        <p:nvSpPr>
          <p:cNvPr id="4" name="Slide Number Placeholder 3"/>
          <p:cNvSpPr>
            <a:spLocks noGrp="1"/>
          </p:cNvSpPr>
          <p:nvPr>
            <p:ph type="sldNum" sz="quarter" idx="5"/>
          </p:nvPr>
        </p:nvSpPr>
        <p:spPr/>
        <p:txBody>
          <a:bodyPr/>
          <a:lstStyle/>
          <a:p>
            <a:pPr defTabSz="1125848" fontAlgn="base">
              <a:spcBef>
                <a:spcPct val="0"/>
              </a:spcBef>
              <a:spcAft>
                <a:spcPct val="0"/>
              </a:spcAft>
              <a:defRPr/>
            </a:pPr>
            <a:fld id="{3AF42B02-11F3-4BD2-B2E3-53F42D06C240}" type="slidenum">
              <a:rPr lang="en-US" altLang="en-US" sz="1700">
                <a:solidFill>
                  <a:srgbClr val="000000"/>
                </a:solidFill>
                <a:latin typeface="Arial" panose="020B0604020202020204" pitchFamily="34" charset="0"/>
              </a:rPr>
              <a:pPr defTabSz="1125848" fontAlgn="base">
                <a:spcBef>
                  <a:spcPct val="0"/>
                </a:spcBef>
                <a:spcAft>
                  <a:spcPct val="0"/>
                </a:spcAft>
                <a:defRPr/>
              </a:pPr>
              <a:t>26</a:t>
            </a:fld>
            <a:endParaRPr lang="en-US" altLang="en-US" sz="17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DF30FF1B-8FE9-6927-438C-DFBECD80BA0F}"/>
              </a:ext>
            </a:extLst>
          </p:cNvPr>
          <p:cNvSpPr>
            <a:spLocks noGrp="1"/>
          </p:cNvSpPr>
          <p:nvPr>
            <p:ph type="dt" idx="1"/>
          </p:nvPr>
        </p:nvSpPr>
        <p:spPr/>
        <p:txBody>
          <a:bodyPr/>
          <a:lstStyle/>
          <a:p>
            <a:pPr defTabSz="1125848" fontAlgn="base">
              <a:spcBef>
                <a:spcPct val="0"/>
              </a:spcBef>
              <a:spcAft>
                <a:spcPct val="0"/>
              </a:spcAft>
              <a:defRPr/>
            </a:pPr>
            <a:r>
              <a:rPr lang="en-US" altLang="en-US" sz="1700">
                <a:solidFill>
                  <a:srgbClr val="000000"/>
                </a:solidFill>
                <a:latin typeface="Arial" panose="020B0604020202020204" pitchFamily="34" charset="0"/>
              </a:rPr>
              <a:t>1/14/2024 am</a:t>
            </a:r>
          </a:p>
        </p:txBody>
      </p:sp>
      <p:sp>
        <p:nvSpPr>
          <p:cNvPr id="6" name="Footer Placeholder 5">
            <a:extLst>
              <a:ext uri="{FF2B5EF4-FFF2-40B4-BE49-F238E27FC236}">
                <a16:creationId xmlns:a16="http://schemas.microsoft.com/office/drawing/2014/main" id="{7CA4DBCE-2CE4-6CD6-D2A0-254BEA4BD8E1}"/>
              </a:ext>
            </a:extLst>
          </p:cNvPr>
          <p:cNvSpPr>
            <a:spLocks noGrp="1"/>
          </p:cNvSpPr>
          <p:nvPr>
            <p:ph type="ftr" sz="quarter" idx="4"/>
          </p:nvPr>
        </p:nvSpPr>
        <p:spPr/>
        <p:txBody>
          <a:bodyPr/>
          <a:lstStyle/>
          <a:p>
            <a:pPr defTabSz="1125848" fontAlgn="base">
              <a:spcBef>
                <a:spcPct val="0"/>
              </a:spcBef>
              <a:spcAft>
                <a:spcPct val="0"/>
              </a:spcAft>
              <a:defRPr/>
            </a:pPr>
            <a:r>
              <a:rPr lang="en-US" altLang="en-US" sz="17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800486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2:38</a:t>
            </a:r>
            <a:r>
              <a:rPr lang="en-US" dirty="0"/>
              <a:t> – “And Peter said to them, "Repent and be baptized </a:t>
            </a:r>
            <a:r>
              <a:rPr lang="en-US" b="1" dirty="0"/>
              <a:t>every one of you</a:t>
            </a:r>
            <a:r>
              <a:rPr lang="en-US" dirty="0"/>
              <a:t> in the name of Jesus Christ for the forgiveness of your sins, and you will receive the gift of the Holy Spirit.”</a:t>
            </a:r>
          </a:p>
          <a:p>
            <a:endParaRPr lang="en-US" dirty="0"/>
          </a:p>
          <a:p>
            <a:pPr defTabSz="1039977">
              <a:defRPr/>
            </a:pPr>
            <a:r>
              <a:rPr lang="en-US" b="1" dirty="0"/>
              <a:t>Hebrews 3:12-14</a:t>
            </a:r>
            <a:r>
              <a:rPr lang="en-US" dirty="0"/>
              <a:t> – “12 Take care, brothers, lest there be in any of you an evil, unbelieving heart, leading you to fall away from the living God. 13 But exhort one another every day, as long as it is called "today," that none of you may be hardened by the deceitfulness of sin. 14 For we share in Christ, if indeed we </a:t>
            </a:r>
            <a:r>
              <a:rPr lang="en-US" b="1" dirty="0"/>
              <a:t>hold our original confidence</a:t>
            </a:r>
            <a:r>
              <a:rPr lang="en-US" dirty="0"/>
              <a:t> firm to the end.”</a:t>
            </a:r>
          </a:p>
        </p:txBody>
      </p:sp>
      <p:sp>
        <p:nvSpPr>
          <p:cNvPr id="4" name="Slide Number Placeholder 3"/>
          <p:cNvSpPr>
            <a:spLocks noGrp="1"/>
          </p:cNvSpPr>
          <p:nvPr>
            <p:ph type="sldNum" sz="quarter" idx="5"/>
          </p:nvPr>
        </p:nvSpPr>
        <p:spPr/>
        <p:txBody>
          <a:bodyPr/>
          <a:lstStyle/>
          <a:p>
            <a:pPr defTabSz="1125848" fontAlgn="base">
              <a:spcBef>
                <a:spcPct val="0"/>
              </a:spcBef>
              <a:spcAft>
                <a:spcPct val="0"/>
              </a:spcAft>
              <a:defRPr/>
            </a:pPr>
            <a:fld id="{3AF42B02-11F3-4BD2-B2E3-53F42D06C240}" type="slidenum">
              <a:rPr lang="en-US" altLang="en-US" sz="1700">
                <a:solidFill>
                  <a:srgbClr val="000000"/>
                </a:solidFill>
                <a:latin typeface="Arial" panose="020B0604020202020204" pitchFamily="34" charset="0"/>
              </a:rPr>
              <a:pPr defTabSz="1125848" fontAlgn="base">
                <a:spcBef>
                  <a:spcPct val="0"/>
                </a:spcBef>
                <a:spcAft>
                  <a:spcPct val="0"/>
                </a:spcAft>
                <a:defRPr/>
              </a:pPr>
              <a:t>27</a:t>
            </a:fld>
            <a:endParaRPr lang="en-US" altLang="en-US" sz="17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58F7F3AB-5BD9-D0A3-0CE3-C9CEB5D50DD5}"/>
              </a:ext>
            </a:extLst>
          </p:cNvPr>
          <p:cNvSpPr>
            <a:spLocks noGrp="1"/>
          </p:cNvSpPr>
          <p:nvPr>
            <p:ph type="dt" idx="1"/>
          </p:nvPr>
        </p:nvSpPr>
        <p:spPr/>
        <p:txBody>
          <a:bodyPr/>
          <a:lstStyle/>
          <a:p>
            <a:pPr defTabSz="1125848" fontAlgn="base">
              <a:spcBef>
                <a:spcPct val="0"/>
              </a:spcBef>
              <a:spcAft>
                <a:spcPct val="0"/>
              </a:spcAft>
              <a:defRPr/>
            </a:pPr>
            <a:r>
              <a:rPr lang="en-US" altLang="en-US" sz="1700">
                <a:solidFill>
                  <a:srgbClr val="000000"/>
                </a:solidFill>
                <a:latin typeface="Arial" panose="020B0604020202020204" pitchFamily="34" charset="0"/>
              </a:rPr>
              <a:t>1/14/2024 am</a:t>
            </a:r>
          </a:p>
        </p:txBody>
      </p:sp>
      <p:sp>
        <p:nvSpPr>
          <p:cNvPr id="6" name="Footer Placeholder 5">
            <a:extLst>
              <a:ext uri="{FF2B5EF4-FFF2-40B4-BE49-F238E27FC236}">
                <a16:creationId xmlns:a16="http://schemas.microsoft.com/office/drawing/2014/main" id="{A4D5B93B-4117-496C-590B-7F72E7268852}"/>
              </a:ext>
            </a:extLst>
          </p:cNvPr>
          <p:cNvSpPr>
            <a:spLocks noGrp="1"/>
          </p:cNvSpPr>
          <p:nvPr>
            <p:ph type="ftr" sz="quarter" idx="4"/>
          </p:nvPr>
        </p:nvSpPr>
        <p:spPr/>
        <p:txBody>
          <a:bodyPr/>
          <a:lstStyle/>
          <a:p>
            <a:pPr defTabSz="1125848" fontAlgn="base">
              <a:spcBef>
                <a:spcPct val="0"/>
              </a:spcBef>
              <a:spcAft>
                <a:spcPct val="0"/>
              </a:spcAft>
              <a:defRPr/>
            </a:pPr>
            <a:r>
              <a:rPr lang="en-US" altLang="en-US" sz="17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416379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7:21-23</a:t>
            </a:r>
            <a:r>
              <a:rPr lang="en-US" dirty="0"/>
              <a:t> – “21 "Not everyone who says to me, 'Lord, Lord,' will enter the kingdom of heaven, but the one who does the will of my Father who is in heaven.  22  On that day many will say to me, 'Lord, Lord, did we not prophesy in your name, and cast out demons in your name, and do many mighty works in your name?'  23  And then will I declare to them, 'I never knew you; </a:t>
            </a:r>
            <a:r>
              <a:rPr lang="en-US" b="1" dirty="0"/>
              <a:t>depart from me</a:t>
            </a:r>
            <a:r>
              <a:rPr lang="en-US" dirty="0"/>
              <a:t>, you workers of lawlessness.’</a:t>
            </a:r>
          </a:p>
          <a:p>
            <a:r>
              <a:rPr lang="en-US" b="1" dirty="0"/>
              <a:t>II Thessalonians 1:5-9</a:t>
            </a:r>
            <a:r>
              <a:rPr lang="en-US" dirty="0"/>
              <a:t> – “5 This is evidence of the righteous judgment of God, that you may be considered worthy of the kingdom of God, for which you are also suffering – 6 since indeed God considers it just to repay with affliction those who afflict you, 7 and to grant relief to you who are afflicted as well as to us, when the Lord Jesus is revealed from heaven with his mighty angels 8 in flaming fire, </a:t>
            </a:r>
            <a:r>
              <a:rPr lang="en-US" b="1" dirty="0"/>
              <a:t>inflicting vengeance</a:t>
            </a:r>
            <a:r>
              <a:rPr lang="en-US" dirty="0"/>
              <a:t> on those who do not know God and on those who do not obey the gospel of our Lord Jesus. 9 They will suffer the punishment of eternal destruction, away from the presence of the Lord and from the glory of his might”</a:t>
            </a:r>
          </a:p>
        </p:txBody>
      </p:sp>
      <p:sp>
        <p:nvSpPr>
          <p:cNvPr id="4" name="Slide Number Placeholder 3"/>
          <p:cNvSpPr>
            <a:spLocks noGrp="1"/>
          </p:cNvSpPr>
          <p:nvPr>
            <p:ph type="sldNum" sz="quarter" idx="5"/>
          </p:nvPr>
        </p:nvSpPr>
        <p:spPr/>
        <p:txBody>
          <a:bodyPr/>
          <a:lstStyle/>
          <a:p>
            <a:fld id="{EAB40A3B-5621-44FD-957A-EC1965A5B267}" type="slidenum">
              <a:rPr lang="en-US" smtClean="0"/>
              <a:t>7</a:t>
            </a:fld>
            <a:endParaRPr lang="en-US"/>
          </a:p>
        </p:txBody>
      </p:sp>
      <p:sp>
        <p:nvSpPr>
          <p:cNvPr id="5" name="Date Placeholder 4">
            <a:extLst>
              <a:ext uri="{FF2B5EF4-FFF2-40B4-BE49-F238E27FC236}">
                <a16:creationId xmlns:a16="http://schemas.microsoft.com/office/drawing/2014/main" id="{540A74A4-703F-7099-E3F0-4CF37EAF11CB}"/>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88B4F2CF-E00B-D10C-62E8-A774463939B3}"/>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94374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Judges 21:25</a:t>
            </a:r>
            <a:r>
              <a:rPr lang="en-US" dirty="0"/>
              <a:t> – “In those days there was no king in Israel. Everyone did what was </a:t>
            </a:r>
            <a:r>
              <a:rPr lang="en-US" b="1" dirty="0"/>
              <a:t>right in his own eyes</a:t>
            </a:r>
            <a:r>
              <a:rPr lang="en-US" dirty="0"/>
              <a:t>.”</a:t>
            </a:r>
          </a:p>
          <a:p>
            <a:endParaRPr lang="en-US" dirty="0"/>
          </a:p>
          <a:p>
            <a:r>
              <a:rPr lang="en-US" b="1" dirty="0"/>
              <a:t>Romans 1:20-23</a:t>
            </a:r>
            <a:r>
              <a:rPr lang="en-US" dirty="0"/>
              <a:t> – “20 For his invisible attributes, namely, his eternal power and divine nature, have been clearly perceived, ever since the creation of the world, in the things that have been made. So they are without excuse. 21 For although they knew God, they did not honor him as God or give thanks to him, but they became futile in their thinking, and their foolish hearts were darkened. 22  Claiming to be wise, </a:t>
            </a:r>
            <a:r>
              <a:rPr lang="en-US" b="1" dirty="0"/>
              <a:t>they became fools</a:t>
            </a:r>
            <a:r>
              <a:rPr lang="en-US" dirty="0"/>
              <a:t>, 23 and exchanged the glory of the immortal God for images resembling mortal man and birds and animals and reptiles.”</a:t>
            </a:r>
          </a:p>
        </p:txBody>
      </p:sp>
      <p:sp>
        <p:nvSpPr>
          <p:cNvPr id="4" name="Slide Number Placeholder 3"/>
          <p:cNvSpPr>
            <a:spLocks noGrp="1"/>
          </p:cNvSpPr>
          <p:nvPr>
            <p:ph type="sldNum" sz="quarter" idx="5"/>
          </p:nvPr>
        </p:nvSpPr>
        <p:spPr/>
        <p:txBody>
          <a:bodyPr/>
          <a:lstStyle/>
          <a:p>
            <a:fld id="{EAB40A3B-5621-44FD-957A-EC1965A5B267}" type="slidenum">
              <a:rPr lang="en-US" smtClean="0"/>
              <a:t>8</a:t>
            </a:fld>
            <a:endParaRPr lang="en-US"/>
          </a:p>
        </p:txBody>
      </p:sp>
      <p:sp>
        <p:nvSpPr>
          <p:cNvPr id="5" name="Date Placeholder 4">
            <a:extLst>
              <a:ext uri="{FF2B5EF4-FFF2-40B4-BE49-F238E27FC236}">
                <a16:creationId xmlns:a16="http://schemas.microsoft.com/office/drawing/2014/main" id="{0F770D1D-53E7-6D9E-FF76-28B6B568A4CD}"/>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59494F9A-27CA-DF38-B09F-1CD1D1F4594F}"/>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98502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John 1:3, 6-7</a:t>
            </a:r>
            <a:r>
              <a:rPr lang="en-US" dirty="0"/>
              <a:t> – “3 that which we have seen and heard we proclaim also to you, so that you too may have </a:t>
            </a:r>
            <a:r>
              <a:rPr lang="en-US" b="1" dirty="0"/>
              <a:t>fellowship with us</a:t>
            </a:r>
            <a:r>
              <a:rPr lang="en-US" dirty="0"/>
              <a:t>; and indeed our </a:t>
            </a:r>
            <a:r>
              <a:rPr lang="en-US" b="1" dirty="0"/>
              <a:t>fellowship is with the Father</a:t>
            </a:r>
            <a:r>
              <a:rPr lang="en-US" dirty="0"/>
              <a:t> and with his Son Jesus Christ … 6 If we say we have </a:t>
            </a:r>
            <a:r>
              <a:rPr lang="en-US" b="1" dirty="0"/>
              <a:t>fellowship</a:t>
            </a:r>
            <a:r>
              <a:rPr lang="en-US" dirty="0"/>
              <a:t> with him while we walk in darkness, we lie and do not practice the truth. 7 But if we walk in the light, as he is in the light, </a:t>
            </a:r>
            <a:r>
              <a:rPr lang="en-US" b="1" dirty="0"/>
              <a:t>we have fellowship with one another</a:t>
            </a:r>
            <a:r>
              <a:rPr lang="en-US" dirty="0"/>
              <a:t>, and the blood of Jesus his Son cleanses us from all sin.”</a:t>
            </a:r>
          </a:p>
          <a:p>
            <a:endParaRPr lang="en-US" dirty="0"/>
          </a:p>
          <a:p>
            <a:r>
              <a:rPr lang="en-US" b="1" dirty="0"/>
              <a:t>John 17:20-21</a:t>
            </a:r>
            <a:r>
              <a:rPr lang="en-US" dirty="0"/>
              <a:t> – “20 I do not ask for these only, but also for those who will believe in me through their word, 21  </a:t>
            </a:r>
            <a:r>
              <a:rPr lang="en-US" b="1" dirty="0"/>
              <a:t>that they may all be one</a:t>
            </a:r>
            <a:r>
              <a:rPr lang="en-US" dirty="0"/>
              <a:t>, just as you, Father, are in me, and I in you, that they also may be in us, so that the world may believe that you have sent me.”</a:t>
            </a:r>
          </a:p>
          <a:p>
            <a:r>
              <a:rPr lang="en-US" b="1" dirty="0"/>
              <a:t>Philippians 2:2</a:t>
            </a:r>
            <a:r>
              <a:rPr lang="en-US" dirty="0"/>
              <a:t> – “complete my joy by being </a:t>
            </a:r>
            <a:r>
              <a:rPr lang="en-US" b="1" dirty="0"/>
              <a:t>of the same mind</a:t>
            </a:r>
            <a:r>
              <a:rPr lang="en-US" dirty="0"/>
              <a:t>, having the same love, being in full accord and </a:t>
            </a:r>
            <a:r>
              <a:rPr lang="en-US" b="1" dirty="0"/>
              <a:t>of one mind</a:t>
            </a:r>
            <a:r>
              <a:rPr lang="en-US" dirty="0"/>
              <a:t>.”</a:t>
            </a:r>
          </a:p>
          <a:p>
            <a:r>
              <a:rPr lang="en-US" b="1" dirty="0"/>
              <a:t>Philippians 3:16</a:t>
            </a:r>
            <a:r>
              <a:rPr lang="en-US" dirty="0"/>
              <a:t> – “Only let us hold true to what we have attained.”</a:t>
            </a:r>
          </a:p>
          <a:p>
            <a:endParaRPr lang="en-US" dirty="0"/>
          </a:p>
          <a:p>
            <a:r>
              <a:rPr lang="en-US" b="1" dirty="0"/>
              <a:t>Matthew 7:13-14</a:t>
            </a:r>
            <a:r>
              <a:rPr lang="en-US" dirty="0"/>
              <a:t> – “13 </a:t>
            </a:r>
            <a:r>
              <a:rPr lang="en-US" b="1" dirty="0"/>
              <a:t>Enter by the narrow gate</a:t>
            </a:r>
            <a:r>
              <a:rPr lang="en-US" dirty="0"/>
              <a:t>. For the gate is wide and the way is easy that leads to destruction, and those who enter by it are many. 14 For the gate is narrow and the way is hard that leads to life, and those who find it are few.”</a:t>
            </a:r>
          </a:p>
        </p:txBody>
      </p:sp>
      <p:sp>
        <p:nvSpPr>
          <p:cNvPr id="4" name="Slide Number Placeholder 3"/>
          <p:cNvSpPr>
            <a:spLocks noGrp="1"/>
          </p:cNvSpPr>
          <p:nvPr>
            <p:ph type="sldNum" sz="quarter" idx="5"/>
          </p:nvPr>
        </p:nvSpPr>
        <p:spPr/>
        <p:txBody>
          <a:bodyPr/>
          <a:lstStyle/>
          <a:p>
            <a:fld id="{EAB40A3B-5621-44FD-957A-EC1965A5B267}" type="slidenum">
              <a:rPr lang="en-US" smtClean="0"/>
              <a:t>9</a:t>
            </a:fld>
            <a:endParaRPr lang="en-US"/>
          </a:p>
        </p:txBody>
      </p:sp>
      <p:sp>
        <p:nvSpPr>
          <p:cNvPr id="5" name="Date Placeholder 4">
            <a:extLst>
              <a:ext uri="{FF2B5EF4-FFF2-40B4-BE49-F238E27FC236}">
                <a16:creationId xmlns:a16="http://schemas.microsoft.com/office/drawing/2014/main" id="{5C369E4F-3C2C-026A-63FD-3AF9F3EE2774}"/>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0DD9F407-79B7-395C-3983-EE8AF8B80971}"/>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24862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3:17</a:t>
            </a:r>
            <a:r>
              <a:rPr lang="en-US" dirty="0"/>
              <a:t> – “And whatever you do, in word or deed, do everything in the name of the Lord Jesus, giving thanks to God the Father through him.”</a:t>
            </a:r>
          </a:p>
        </p:txBody>
      </p:sp>
      <p:sp>
        <p:nvSpPr>
          <p:cNvPr id="4" name="Slide Number Placeholder 3"/>
          <p:cNvSpPr>
            <a:spLocks noGrp="1"/>
          </p:cNvSpPr>
          <p:nvPr>
            <p:ph type="sldNum" sz="quarter" idx="5"/>
          </p:nvPr>
        </p:nvSpPr>
        <p:spPr/>
        <p:txBody>
          <a:bodyPr/>
          <a:lstStyle/>
          <a:p>
            <a:fld id="{EAB40A3B-5621-44FD-957A-EC1965A5B267}" type="slidenum">
              <a:rPr lang="en-US" smtClean="0"/>
              <a:t>10</a:t>
            </a:fld>
            <a:endParaRPr lang="en-US"/>
          </a:p>
        </p:txBody>
      </p:sp>
      <p:sp>
        <p:nvSpPr>
          <p:cNvPr id="5" name="Date Placeholder 4">
            <a:extLst>
              <a:ext uri="{FF2B5EF4-FFF2-40B4-BE49-F238E27FC236}">
                <a16:creationId xmlns:a16="http://schemas.microsoft.com/office/drawing/2014/main" id="{EFB7C6A8-6C34-ED10-75DC-7298D0930EEB}"/>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D6C09903-1A72-CFB2-93E2-38457ABCDB10}"/>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37958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Psalms 90:2 – “Before the mountains were brought forth, or ever you had formed the earth and the world,  </a:t>
            </a:r>
            <a:r>
              <a:rPr lang="en-US" b="1" dirty="0"/>
              <a:t>from everlasting to everlasting you are God</a:t>
            </a:r>
            <a:r>
              <a:rPr lang="en-US" dirty="0"/>
              <a:t>.”</a:t>
            </a:r>
          </a:p>
        </p:txBody>
      </p:sp>
      <p:sp>
        <p:nvSpPr>
          <p:cNvPr id="4" name="Slide Number Placeholder 3"/>
          <p:cNvSpPr>
            <a:spLocks noGrp="1"/>
          </p:cNvSpPr>
          <p:nvPr>
            <p:ph type="sldNum" sz="quarter" idx="5"/>
          </p:nvPr>
        </p:nvSpPr>
        <p:spPr/>
        <p:txBody>
          <a:bodyPr/>
          <a:lstStyle/>
          <a:p>
            <a:fld id="{EAB40A3B-5621-44FD-957A-EC1965A5B267}" type="slidenum">
              <a:rPr lang="en-US" smtClean="0"/>
              <a:t>11</a:t>
            </a:fld>
            <a:endParaRPr lang="en-US"/>
          </a:p>
        </p:txBody>
      </p:sp>
      <p:sp>
        <p:nvSpPr>
          <p:cNvPr id="5" name="Date Placeholder 4">
            <a:extLst>
              <a:ext uri="{FF2B5EF4-FFF2-40B4-BE49-F238E27FC236}">
                <a16:creationId xmlns:a16="http://schemas.microsoft.com/office/drawing/2014/main" id="{3D24E01F-506C-9B5E-7B61-9FA9E79B4D7B}"/>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70F399D0-C228-9E91-66EA-5AFB83E1BAA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09226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1</a:t>
            </a:r>
            <a:r>
              <a:rPr lang="en-US" dirty="0"/>
              <a:t> – Chapter</a:t>
            </a:r>
          </a:p>
          <a:p>
            <a:r>
              <a:rPr lang="en-US" b="1" dirty="0"/>
              <a:t>Hebrews 3:4</a:t>
            </a:r>
            <a:r>
              <a:rPr lang="en-US" dirty="0"/>
              <a:t> – “For every house is built by someone, but </a:t>
            </a:r>
            <a:r>
              <a:rPr lang="en-US" b="1" dirty="0"/>
              <a:t>the builder of all things is God</a:t>
            </a:r>
            <a:r>
              <a:rPr lang="en-US" dirty="0"/>
              <a:t>.”</a:t>
            </a:r>
          </a:p>
          <a:p>
            <a:r>
              <a:rPr lang="en-US" b="1" dirty="0"/>
              <a:t>Hebrews 11:3</a:t>
            </a:r>
            <a:r>
              <a:rPr lang="en-US" dirty="0"/>
              <a:t> – “By faith we understand that </a:t>
            </a:r>
            <a:r>
              <a:rPr lang="en-US" b="1" dirty="0"/>
              <a:t>the universe was created by the word of God</a:t>
            </a:r>
            <a:r>
              <a:rPr lang="en-US" dirty="0"/>
              <a:t>, so that what is seen was not made out of things that are visible.”</a:t>
            </a:r>
          </a:p>
        </p:txBody>
      </p:sp>
      <p:sp>
        <p:nvSpPr>
          <p:cNvPr id="4" name="Slide Number Placeholder 3"/>
          <p:cNvSpPr>
            <a:spLocks noGrp="1"/>
          </p:cNvSpPr>
          <p:nvPr>
            <p:ph type="sldNum" sz="quarter" idx="5"/>
          </p:nvPr>
        </p:nvSpPr>
        <p:spPr/>
        <p:txBody>
          <a:bodyPr/>
          <a:lstStyle/>
          <a:p>
            <a:fld id="{EAB40A3B-5621-44FD-957A-EC1965A5B267}" type="slidenum">
              <a:rPr lang="en-US" smtClean="0"/>
              <a:t>12</a:t>
            </a:fld>
            <a:endParaRPr lang="en-US"/>
          </a:p>
        </p:txBody>
      </p:sp>
      <p:sp>
        <p:nvSpPr>
          <p:cNvPr id="5" name="Date Placeholder 4">
            <a:extLst>
              <a:ext uri="{FF2B5EF4-FFF2-40B4-BE49-F238E27FC236}">
                <a16:creationId xmlns:a16="http://schemas.microsoft.com/office/drawing/2014/main" id="{569E7990-2A71-271F-A809-1F18683399F5}"/>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EAA6484C-F08E-C94E-4A9C-787A43FDA59B}"/>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44347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Isaiah 52:7</a:t>
            </a:r>
            <a:r>
              <a:rPr lang="en-US" dirty="0"/>
              <a:t> – “How beautiful upon the mountains are the feet of him who brings good news, who publishes peace, who brings good news of happiness, who publishes salvation, who says to Zion, ‘</a:t>
            </a:r>
            <a:r>
              <a:rPr lang="en-US" b="0" dirty="0"/>
              <a:t>Your </a:t>
            </a:r>
            <a:r>
              <a:rPr lang="en-US" b="1" dirty="0"/>
              <a:t>God reigns</a:t>
            </a:r>
            <a:r>
              <a:rPr lang="en-US" dirty="0"/>
              <a:t>.’”</a:t>
            </a:r>
          </a:p>
          <a:p>
            <a:r>
              <a:rPr lang="en-US" b="1" dirty="0"/>
              <a:t>Psalms 47:8</a:t>
            </a:r>
            <a:r>
              <a:rPr lang="en-US" dirty="0"/>
              <a:t> – “</a:t>
            </a:r>
            <a:r>
              <a:rPr lang="en-US" b="1" dirty="0"/>
              <a:t>God reigns</a:t>
            </a:r>
            <a:r>
              <a:rPr lang="en-US" dirty="0"/>
              <a:t> over the nations; God sits on his holy throne.”</a:t>
            </a:r>
          </a:p>
          <a:p>
            <a:endParaRPr lang="en-US" dirty="0"/>
          </a:p>
          <a:p>
            <a:r>
              <a:rPr lang="en-US" b="1" dirty="0"/>
              <a:t>Galatians 4:4-5</a:t>
            </a:r>
            <a:r>
              <a:rPr lang="en-US" dirty="0"/>
              <a:t> – “4 But </a:t>
            </a:r>
            <a:r>
              <a:rPr lang="en-US" b="1" dirty="0"/>
              <a:t>when the fullness of time had come</a:t>
            </a:r>
            <a:r>
              <a:rPr lang="en-US" dirty="0"/>
              <a:t>, God sent forth his Son, born of woman, born under the law, 5 to redeem those who were under the law, so that we might receive adoption as sons.”</a:t>
            </a:r>
          </a:p>
          <a:p>
            <a:r>
              <a:rPr lang="en-US" b="1" dirty="0"/>
              <a:t>Jeremiah 32:27</a:t>
            </a:r>
            <a:r>
              <a:rPr lang="en-US" dirty="0"/>
              <a:t> – “Behold, I am the Lord, the God of all flesh. </a:t>
            </a:r>
            <a:r>
              <a:rPr lang="en-US" b="1" dirty="0"/>
              <a:t>Is anything too hard for me?</a:t>
            </a:r>
            <a:r>
              <a:rPr lang="en-US" dirty="0"/>
              <a:t>”</a:t>
            </a:r>
          </a:p>
        </p:txBody>
      </p:sp>
      <p:sp>
        <p:nvSpPr>
          <p:cNvPr id="4" name="Slide Number Placeholder 3"/>
          <p:cNvSpPr>
            <a:spLocks noGrp="1"/>
          </p:cNvSpPr>
          <p:nvPr>
            <p:ph type="sldNum" sz="quarter" idx="5"/>
          </p:nvPr>
        </p:nvSpPr>
        <p:spPr/>
        <p:txBody>
          <a:bodyPr/>
          <a:lstStyle/>
          <a:p>
            <a:fld id="{EAB40A3B-5621-44FD-957A-EC1965A5B267}" type="slidenum">
              <a:rPr lang="en-US" smtClean="0"/>
              <a:t>13</a:t>
            </a:fld>
            <a:endParaRPr lang="en-US"/>
          </a:p>
        </p:txBody>
      </p:sp>
      <p:sp>
        <p:nvSpPr>
          <p:cNvPr id="5" name="Date Placeholder 4">
            <a:extLst>
              <a:ext uri="{FF2B5EF4-FFF2-40B4-BE49-F238E27FC236}">
                <a16:creationId xmlns:a16="http://schemas.microsoft.com/office/drawing/2014/main" id="{E229C72B-9D9F-37D2-B879-3E9369E64BD8}"/>
              </a:ext>
            </a:extLst>
          </p:cNvPr>
          <p:cNvSpPr>
            <a:spLocks noGrp="1"/>
          </p:cNvSpPr>
          <p:nvPr>
            <p:ph type="dt" idx="1"/>
          </p:nvPr>
        </p:nvSpPr>
        <p:spPr/>
        <p:txBody>
          <a:bodyPr/>
          <a:lstStyle/>
          <a:p>
            <a:r>
              <a:rPr lang="en-US"/>
              <a:t>1/14/2024 am</a:t>
            </a:r>
          </a:p>
        </p:txBody>
      </p:sp>
      <p:sp>
        <p:nvSpPr>
          <p:cNvPr id="6" name="Footer Placeholder 5">
            <a:extLst>
              <a:ext uri="{FF2B5EF4-FFF2-40B4-BE49-F238E27FC236}">
                <a16:creationId xmlns:a16="http://schemas.microsoft.com/office/drawing/2014/main" id="{6F3AAB1F-11C6-03AB-537A-3A8138265B07}"/>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999292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A31436-635E-8E48-816C-43275EEA8DC5}"/>
              </a:ext>
            </a:extLst>
          </p:cNvPr>
          <p:cNvSpPr>
            <a:spLocks noGrp="1"/>
          </p:cNvSpPr>
          <p:nvPr>
            <p:ph type="title" hasCustomPrompt="1"/>
          </p:nvPr>
        </p:nvSpPr>
        <p:spPr>
          <a:xfrm>
            <a:off x="1411357" y="3190461"/>
            <a:ext cx="6301408" cy="45720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8B931D0-5A9B-6D41-B62A-EEDC5FEE481B}"/>
              </a:ext>
            </a:extLst>
          </p:cNvPr>
          <p:cNvSpPr>
            <a:spLocks noGrp="1"/>
          </p:cNvSpPr>
          <p:nvPr>
            <p:ph type="body" sz="quarter" idx="10" hasCustomPrompt="1"/>
          </p:nvPr>
        </p:nvSpPr>
        <p:spPr>
          <a:xfrm>
            <a:off x="457200" y="993913"/>
            <a:ext cx="8229599" cy="537707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9E741AD1-FE7E-0D4F-8C7A-A17110BB2BF6}"/>
              </a:ext>
            </a:extLst>
          </p:cNvPr>
          <p:cNvSpPr>
            <a:spLocks noGrp="1"/>
          </p:cNvSpPr>
          <p:nvPr>
            <p:ph type="body" sz="quarter" idx="10" hasCustomPrompt="1"/>
          </p:nvPr>
        </p:nvSpPr>
        <p:spPr>
          <a:xfrm>
            <a:off x="457200" y="993913"/>
            <a:ext cx="8229599" cy="537707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a:extLst>
              <a:ext uri="{FF2B5EF4-FFF2-40B4-BE49-F238E27FC236}">
                <a16:creationId xmlns:a16="http://schemas.microsoft.com/office/drawing/2014/main" id="{0BBFF286-80EE-4349-8D78-6F5E786A51EC}"/>
              </a:ext>
            </a:extLst>
          </p:cNvPr>
          <p:cNvSpPr>
            <a:spLocks noGrp="1"/>
          </p:cNvSpPr>
          <p:nvPr>
            <p:ph type="title" hasCustomPrompt="1"/>
          </p:nvPr>
        </p:nvSpPr>
        <p:spPr>
          <a:xfrm>
            <a:off x="2812775" y="397564"/>
            <a:ext cx="3498574" cy="298175"/>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03662-2CCC-4BC4-A73D-F68A8C978A35}" type="slidenum">
              <a:rPr lang="en-US" smtClean="0"/>
              <a:pPr/>
              <a:t>‹#›</a:t>
            </a:fld>
            <a:endParaRPr lang="en-US"/>
          </a:p>
        </p:txBody>
      </p:sp>
    </p:spTree>
    <p:extLst>
      <p:ext uri="{BB962C8B-B14F-4D97-AF65-F5344CB8AC3E}">
        <p14:creationId xmlns:p14="http://schemas.microsoft.com/office/powerpoint/2010/main" val="3345078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rgbClr val="D4CAB4"/>
                </a:solidFill>
              </a:defRPr>
            </a:lvl1pPr>
          </a:lstStyle>
          <a:p>
            <a:fld id="{6BFECD78-3C8E-49F2-8FAB-59489D168ABB}" type="datetimeFigureOut">
              <a:rPr lang="en-US" smtClean="0"/>
              <a:pPr/>
              <a:t>5/4/2024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rgbClr val="D4CAB4"/>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rgbClr val="D4CAB4"/>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Lst>
  <p:txStyles>
    <p:titleStyle>
      <a:lvl1pPr algn="ctr" defTabSz="914400" rtl="0" eaLnBrk="1" latinLnBrk="0" hangingPunct="1">
        <a:spcBef>
          <a:spcPct val="0"/>
        </a:spcBef>
        <a:buNone/>
        <a:defRPr sz="4400" kern="1200">
          <a:solidFill>
            <a:srgbClr val="D4CAB4"/>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D4CAB4"/>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4CAB4"/>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4CAB4"/>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4CAB4"/>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4CAB4"/>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2A56B-B483-0146-885F-9AC948A639AD}"/>
              </a:ext>
            </a:extLst>
          </p:cNvPr>
          <p:cNvSpPr>
            <a:spLocks noGrp="1"/>
          </p:cNvSpPr>
          <p:nvPr>
            <p:ph type="title"/>
          </p:nvPr>
        </p:nvSpPr>
        <p:spPr>
          <a:xfrm>
            <a:off x="1411357" y="1538378"/>
            <a:ext cx="6301408" cy="1938992"/>
          </a:xfrm>
        </p:spPr>
        <p:txBody>
          <a:bodyPr>
            <a:spAutoFit/>
          </a:bodyPr>
          <a:lstStyle/>
          <a:p>
            <a:r>
              <a:rPr lang="en-US" sz="6000" dirty="0">
                <a:solidFill>
                  <a:schemeClr val="tx1"/>
                </a:solidFill>
                <a:latin typeface="Arial" panose="020B0604020202020204" pitchFamily="34" charset="0"/>
                <a:cs typeface="Arial" panose="020B0604020202020204" pitchFamily="34" charset="0"/>
              </a:rPr>
              <a:t>Understanding</a:t>
            </a:r>
            <a:br>
              <a:rPr lang="en-US" sz="6000" dirty="0">
                <a:solidFill>
                  <a:schemeClr val="tx1"/>
                </a:solidFill>
                <a:latin typeface="Arial" panose="020B0604020202020204" pitchFamily="34" charset="0"/>
                <a:cs typeface="Arial" panose="020B0604020202020204" pitchFamily="34" charset="0"/>
              </a:rPr>
            </a:br>
            <a:r>
              <a:rPr lang="en-US" sz="6000" dirty="0">
                <a:solidFill>
                  <a:schemeClr val="tx1"/>
                </a:solidFill>
                <a:latin typeface="Arial" panose="020B0604020202020204" pitchFamily="34" charset="0"/>
                <a:cs typeface="Arial" panose="020B0604020202020204" pitchFamily="34" charset="0"/>
              </a:rPr>
              <a:t>Authority</a:t>
            </a:r>
          </a:p>
        </p:txBody>
      </p:sp>
      <p:sp>
        <p:nvSpPr>
          <p:cNvPr id="3" name="TextBox 2">
            <a:extLst>
              <a:ext uri="{FF2B5EF4-FFF2-40B4-BE49-F238E27FC236}">
                <a16:creationId xmlns:a16="http://schemas.microsoft.com/office/drawing/2014/main" id="{75D0E95E-01E1-B6EB-2CAC-D4C89E04BC48}"/>
              </a:ext>
            </a:extLst>
          </p:cNvPr>
          <p:cNvSpPr txBox="1"/>
          <p:nvPr/>
        </p:nvSpPr>
        <p:spPr>
          <a:xfrm>
            <a:off x="2531329" y="3902927"/>
            <a:ext cx="412595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Colossians 3:16-17</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179503"/>
            <a:ext cx="8824823" cy="5589222"/>
          </a:xfrm>
        </p:spPr>
        <p:txBody>
          <a:bodyPr anchor="t">
            <a:spAutoFit/>
          </a:bodyPr>
          <a:lstStyle/>
          <a:p>
            <a:pPr marL="457200" indent="-457200" algn="l">
              <a:buFont typeface="Arial" panose="020B0604020202020204" pitchFamily="34" charset="0"/>
              <a:buChar char="•"/>
            </a:pPr>
            <a:r>
              <a:rPr lang="en-US" sz="3800" dirty="0">
                <a:solidFill>
                  <a:schemeClr val="tx1"/>
                </a:solidFill>
              </a:rPr>
              <a:t>Colossians 3:17 – “And whatever you do, in word or deed, do everything in the name of the Lord Jesus, giving thanks to God the Father through Him.”</a:t>
            </a:r>
          </a:p>
          <a:p>
            <a:pPr marL="457200" indent="-457200" algn="l">
              <a:buFont typeface="Arial" panose="020B0604020202020204" pitchFamily="34" charset="0"/>
              <a:buChar char="•"/>
            </a:pPr>
            <a:r>
              <a:rPr lang="en-US" sz="3800" dirty="0">
                <a:solidFill>
                  <a:schemeClr val="tx1"/>
                </a:solidFill>
              </a:rPr>
              <a:t>“In the name of the Lord” means “by His permission”</a:t>
            </a:r>
          </a:p>
          <a:p>
            <a:pPr marL="457200" indent="-457200" algn="l">
              <a:buFont typeface="Arial" panose="020B0604020202020204" pitchFamily="34" charset="0"/>
              <a:buChar char="•"/>
            </a:pPr>
            <a:r>
              <a:rPr lang="en-US" sz="3800" dirty="0">
                <a:solidFill>
                  <a:schemeClr val="tx1"/>
                </a:solidFill>
              </a:rPr>
              <a:t>In everything we ought to ask, “IS this authorized by God?”</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168309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923026"/>
            <a:ext cx="8824823" cy="5706177"/>
          </a:xfrm>
        </p:spPr>
        <p:txBody>
          <a:bodyPr anchor="t">
            <a:spAutoFit/>
          </a:bodyPr>
          <a:lstStyle/>
          <a:p>
            <a:pPr marL="457200" indent="-457200" algn="l">
              <a:buFont typeface="Arial" panose="020B0604020202020204" pitchFamily="34" charset="0"/>
              <a:buChar char="•"/>
            </a:pPr>
            <a:r>
              <a:rPr lang="en-US" sz="3800" dirty="0">
                <a:solidFill>
                  <a:schemeClr val="tx1"/>
                </a:solidFill>
              </a:rPr>
              <a:t>We must acknowledge that </a:t>
            </a:r>
            <a:r>
              <a:rPr lang="en-US" sz="3800" u="sng" dirty="0">
                <a:solidFill>
                  <a:schemeClr val="tx1"/>
                </a:solidFill>
              </a:rPr>
              <a:t>God</a:t>
            </a:r>
            <a:r>
              <a:rPr lang="en-US" sz="3800" dirty="0">
                <a:solidFill>
                  <a:schemeClr val="tx1"/>
                </a:solidFill>
              </a:rPr>
              <a:t> has all authority</a:t>
            </a:r>
          </a:p>
          <a:p>
            <a:pPr marL="1371600" lvl="1">
              <a:buFont typeface="Arial" panose="020B0604020202020204" pitchFamily="34" charset="0"/>
              <a:buChar char="•"/>
            </a:pPr>
            <a:r>
              <a:rPr lang="en-US" sz="3800" dirty="0">
                <a:solidFill>
                  <a:schemeClr val="tx1"/>
                </a:solidFill>
              </a:rPr>
              <a:t>He is sovereign – has absolute and ultimate authority/power</a:t>
            </a:r>
          </a:p>
          <a:p>
            <a:pPr marL="1371600" lvl="1">
              <a:buFont typeface="Arial" panose="020B0604020202020204" pitchFamily="34" charset="0"/>
              <a:buChar char="•"/>
            </a:pPr>
            <a:r>
              <a:rPr lang="en-US" sz="3800" dirty="0">
                <a:solidFill>
                  <a:schemeClr val="tx1"/>
                </a:solidFill>
              </a:rPr>
              <a:t>He has the right to rule, govern, command, and expect obedience</a:t>
            </a:r>
          </a:p>
          <a:p>
            <a:pPr marL="1371600" lvl="1">
              <a:buFont typeface="Arial" panose="020B0604020202020204" pitchFamily="34" charset="0"/>
              <a:buChar char="•"/>
            </a:pPr>
            <a:r>
              <a:rPr lang="en-US" sz="3800" dirty="0">
                <a:solidFill>
                  <a:schemeClr val="tx1"/>
                </a:solidFill>
              </a:rPr>
              <a:t>He is God – all seeing, all knowing, everywhere, and eternal – Psalms 90:2</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298695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179503"/>
            <a:ext cx="8824823" cy="5004447"/>
          </a:xfrm>
        </p:spPr>
        <p:txBody>
          <a:bodyPr anchor="t">
            <a:spAutoFit/>
          </a:bodyPr>
          <a:lstStyle/>
          <a:p>
            <a:pPr marL="457200" indent="-457200" algn="l">
              <a:buFont typeface="Arial" panose="020B0604020202020204" pitchFamily="34" charset="0"/>
              <a:buChar char="•"/>
            </a:pPr>
            <a:r>
              <a:rPr lang="en-US" sz="3800" dirty="0">
                <a:solidFill>
                  <a:schemeClr val="tx1"/>
                </a:solidFill>
              </a:rPr>
              <a:t>We must acknowledge that </a:t>
            </a:r>
            <a:r>
              <a:rPr lang="en-US" sz="3800" u="sng" dirty="0">
                <a:solidFill>
                  <a:schemeClr val="tx1"/>
                </a:solidFill>
              </a:rPr>
              <a:t>God</a:t>
            </a:r>
            <a:r>
              <a:rPr lang="en-US" sz="3800" dirty="0">
                <a:solidFill>
                  <a:schemeClr val="tx1"/>
                </a:solidFill>
              </a:rPr>
              <a:t> has all authority</a:t>
            </a:r>
          </a:p>
          <a:p>
            <a:pPr lvl="1" indent="-290513">
              <a:buFont typeface="Arial" panose="020B0604020202020204" pitchFamily="34" charset="0"/>
              <a:buChar char="•"/>
            </a:pPr>
            <a:r>
              <a:rPr lang="en-US" sz="3800" dirty="0">
                <a:solidFill>
                  <a:schemeClr val="tx1"/>
                </a:solidFill>
              </a:rPr>
              <a:t>He created the world and set it in order. Genesis 1; Hebrews 3:4; 11:3</a:t>
            </a:r>
          </a:p>
          <a:p>
            <a:pPr lvl="1" indent="-290513">
              <a:buFont typeface="Arial" panose="020B0604020202020204" pitchFamily="34" charset="0"/>
              <a:buChar char="•"/>
            </a:pPr>
            <a:r>
              <a:rPr lang="en-US" sz="3800" dirty="0">
                <a:solidFill>
                  <a:schemeClr val="tx1"/>
                </a:solidFill>
              </a:rPr>
              <a:t>He knows what is best for us - He is God – much of our chaos comes from refusing to follow His pattern</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243198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923026"/>
            <a:ext cx="8824823" cy="5940088"/>
          </a:xfrm>
        </p:spPr>
        <p:txBody>
          <a:bodyPr anchor="t">
            <a:spAutoFit/>
          </a:bodyPr>
          <a:lstStyle/>
          <a:p>
            <a:pPr marL="457200" indent="-457200" algn="l">
              <a:spcBef>
                <a:spcPts val="0"/>
              </a:spcBef>
              <a:buFont typeface="Arial" panose="020B0604020202020204" pitchFamily="34" charset="0"/>
              <a:buChar char="•"/>
            </a:pPr>
            <a:r>
              <a:rPr lang="en-US" sz="3800" dirty="0">
                <a:solidFill>
                  <a:schemeClr val="tx1"/>
                </a:solidFill>
              </a:rPr>
              <a:t>We must acknowledge that </a:t>
            </a:r>
            <a:r>
              <a:rPr lang="en-US" sz="3800" u="sng" dirty="0">
                <a:solidFill>
                  <a:schemeClr val="tx1"/>
                </a:solidFill>
              </a:rPr>
              <a:t>God</a:t>
            </a:r>
            <a:r>
              <a:rPr lang="en-US" sz="3800" dirty="0">
                <a:solidFill>
                  <a:schemeClr val="tx1"/>
                </a:solidFill>
              </a:rPr>
              <a:t> has all authority</a:t>
            </a:r>
          </a:p>
          <a:p>
            <a:pPr lvl="1" indent="-290513">
              <a:spcBef>
                <a:spcPts val="0"/>
              </a:spcBef>
              <a:buFont typeface="Arial" panose="020B0604020202020204" pitchFamily="34" charset="0"/>
              <a:buChar char="•"/>
            </a:pPr>
            <a:r>
              <a:rPr lang="en-US" sz="3800" dirty="0">
                <a:solidFill>
                  <a:schemeClr val="tx1"/>
                </a:solidFill>
              </a:rPr>
              <a:t>He reigns – Isaiah 52:7, Psalms 47:8</a:t>
            </a:r>
          </a:p>
          <a:p>
            <a:pPr marL="457200" indent="-457200" algn="l">
              <a:spcBef>
                <a:spcPts val="0"/>
              </a:spcBef>
              <a:buFont typeface="Arial" panose="020B0604020202020204" pitchFamily="34" charset="0"/>
              <a:buChar char="•"/>
            </a:pPr>
            <a:r>
              <a:rPr lang="en-US" sz="3800" dirty="0">
                <a:solidFill>
                  <a:schemeClr val="tx1"/>
                </a:solidFill>
              </a:rPr>
              <a:t>He has demonstrated His control</a:t>
            </a:r>
          </a:p>
          <a:p>
            <a:pPr lvl="1" indent="-290513">
              <a:spcBef>
                <a:spcPts val="0"/>
              </a:spcBef>
              <a:buFont typeface="Arial" panose="020B0604020202020204" pitchFamily="34" charset="0"/>
              <a:buChar char="•"/>
            </a:pPr>
            <a:r>
              <a:rPr lang="en-US" sz="3800" dirty="0">
                <a:solidFill>
                  <a:schemeClr val="tx1"/>
                </a:solidFill>
              </a:rPr>
              <a:t>His word gives examples of being in control</a:t>
            </a:r>
          </a:p>
          <a:p>
            <a:pPr lvl="3" indent="-290513">
              <a:spcBef>
                <a:spcPts val="0"/>
              </a:spcBef>
              <a:buFont typeface="Arial" panose="020B0604020202020204" pitchFamily="34" charset="0"/>
              <a:buChar char="•"/>
            </a:pPr>
            <a:r>
              <a:rPr lang="en-US" sz="3800" dirty="0">
                <a:solidFill>
                  <a:schemeClr val="tx1"/>
                </a:solidFill>
              </a:rPr>
              <a:t>Galatians 4:4-5 – Jesus at the right time</a:t>
            </a:r>
          </a:p>
          <a:p>
            <a:pPr lvl="3" indent="-290513">
              <a:spcBef>
                <a:spcPts val="0"/>
              </a:spcBef>
              <a:buFont typeface="Arial" panose="020B0604020202020204" pitchFamily="34" charset="0"/>
              <a:buChar char="•"/>
            </a:pPr>
            <a:r>
              <a:rPr lang="en-US" sz="3800" dirty="0">
                <a:solidFill>
                  <a:schemeClr val="tx1"/>
                </a:solidFill>
              </a:rPr>
              <a:t>Jeremiah 32:27 – “Is anything too hard for me?”</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382890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923026"/>
            <a:ext cx="8824823" cy="5706177"/>
          </a:xfrm>
        </p:spPr>
        <p:txBody>
          <a:bodyPr anchor="t">
            <a:spAutoFit/>
          </a:bodyPr>
          <a:lstStyle/>
          <a:p>
            <a:pPr marL="457200" indent="-457200" algn="l">
              <a:buFont typeface="Arial" panose="020B0604020202020204" pitchFamily="34" charset="0"/>
              <a:buChar char="•"/>
            </a:pPr>
            <a:r>
              <a:rPr lang="en-US" sz="3800" dirty="0">
                <a:solidFill>
                  <a:schemeClr val="tx1"/>
                </a:solidFill>
              </a:rPr>
              <a:t>We must acknowledge that </a:t>
            </a:r>
            <a:r>
              <a:rPr lang="en-US" sz="3800" u="sng" dirty="0">
                <a:solidFill>
                  <a:schemeClr val="tx1"/>
                </a:solidFill>
              </a:rPr>
              <a:t>God</a:t>
            </a:r>
            <a:r>
              <a:rPr lang="en-US" sz="3800" dirty="0">
                <a:solidFill>
                  <a:schemeClr val="tx1"/>
                </a:solidFill>
              </a:rPr>
              <a:t> has all authority</a:t>
            </a:r>
          </a:p>
          <a:p>
            <a:pPr marL="1371600" lvl="1">
              <a:buFont typeface="Arial" panose="020B0604020202020204" pitchFamily="34" charset="0"/>
              <a:buChar char="•"/>
            </a:pPr>
            <a:r>
              <a:rPr lang="en-US" sz="3800" dirty="0">
                <a:solidFill>
                  <a:schemeClr val="tx1"/>
                </a:solidFill>
              </a:rPr>
              <a:t>He has delegated authority</a:t>
            </a:r>
          </a:p>
          <a:p>
            <a:pPr marL="1371600" lvl="1">
              <a:buFont typeface="Arial" panose="020B0604020202020204" pitchFamily="34" charset="0"/>
              <a:buChar char="•"/>
            </a:pPr>
            <a:r>
              <a:rPr lang="en-US" sz="3800" dirty="0">
                <a:solidFill>
                  <a:schemeClr val="tx1"/>
                </a:solidFill>
              </a:rPr>
              <a:t>In scripture we find authority delegated to governments, in homes, in the church, etc. </a:t>
            </a:r>
          </a:p>
          <a:p>
            <a:pPr marL="457200" indent="-457200" algn="l">
              <a:buFont typeface="Arial" panose="020B0604020202020204" pitchFamily="34" charset="0"/>
              <a:buChar char="•"/>
            </a:pPr>
            <a:r>
              <a:rPr lang="en-US" sz="3800" dirty="0">
                <a:solidFill>
                  <a:schemeClr val="tx1"/>
                </a:solidFill>
              </a:rPr>
              <a:t>Often man has a problem with God because he refuses to acknowledge Him or His sovereignty </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371017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212954"/>
            <a:ext cx="8824823" cy="5121402"/>
          </a:xfrm>
        </p:spPr>
        <p:txBody>
          <a:bodyPr anchor="t">
            <a:spAutoFit/>
          </a:bodyPr>
          <a:lstStyle/>
          <a:p>
            <a:pPr marL="457200" indent="-457200" algn="l">
              <a:buFont typeface="Arial" panose="020B0604020202020204" pitchFamily="34" charset="0"/>
              <a:buChar char="•"/>
            </a:pPr>
            <a:r>
              <a:rPr lang="en-US" sz="3800" dirty="0">
                <a:solidFill>
                  <a:schemeClr val="tx1"/>
                </a:solidFill>
              </a:rPr>
              <a:t>We must acknowledge that </a:t>
            </a:r>
            <a:r>
              <a:rPr lang="en-US" sz="3800" u="sng" dirty="0">
                <a:solidFill>
                  <a:schemeClr val="tx1"/>
                </a:solidFill>
              </a:rPr>
              <a:t>Jesus</a:t>
            </a:r>
            <a:r>
              <a:rPr lang="en-US" sz="3800" dirty="0">
                <a:solidFill>
                  <a:schemeClr val="tx1"/>
                </a:solidFill>
              </a:rPr>
              <a:t> is Lord and King</a:t>
            </a:r>
          </a:p>
          <a:p>
            <a:pPr marL="457200" indent="-457200" algn="l">
              <a:buFont typeface="Arial" panose="020B0604020202020204" pitchFamily="34" charset="0"/>
              <a:buChar char="•"/>
            </a:pPr>
            <a:r>
              <a:rPr lang="en-US" sz="3800" dirty="0">
                <a:solidFill>
                  <a:schemeClr val="tx1"/>
                </a:solidFill>
              </a:rPr>
              <a:t>Both titles describe His absolute authority</a:t>
            </a:r>
          </a:p>
          <a:p>
            <a:pPr marL="1371600" lvl="1">
              <a:buFont typeface="Arial" panose="020B0604020202020204" pitchFamily="34" charset="0"/>
              <a:buChar char="•"/>
            </a:pPr>
            <a:r>
              <a:rPr lang="en-US" sz="3800" dirty="0">
                <a:solidFill>
                  <a:schemeClr val="tx1"/>
                </a:solidFill>
              </a:rPr>
              <a:t>Acts 2:36 – “God has made him both Lord and Christ”</a:t>
            </a:r>
          </a:p>
          <a:p>
            <a:pPr marL="1371600" lvl="1">
              <a:buFont typeface="Arial" panose="020B0604020202020204" pitchFamily="34" charset="0"/>
              <a:buChar char="•"/>
            </a:pPr>
            <a:r>
              <a:rPr lang="en-US" sz="3800" dirty="0">
                <a:solidFill>
                  <a:schemeClr val="tx1"/>
                </a:solidFill>
              </a:rPr>
              <a:t>Matthew 28:18-20 – “All authority …”</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9294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923026"/>
            <a:ext cx="8824823" cy="5509200"/>
          </a:xfrm>
        </p:spPr>
        <p:txBody>
          <a:bodyPr anchor="t">
            <a:spAutoFit/>
          </a:bodyPr>
          <a:lstStyle/>
          <a:p>
            <a:pPr marL="457200" indent="-457200" algn="l">
              <a:spcBef>
                <a:spcPts val="0"/>
              </a:spcBef>
              <a:buFont typeface="Arial" panose="020B0604020202020204" pitchFamily="34" charset="0"/>
              <a:buChar char="•"/>
            </a:pPr>
            <a:r>
              <a:rPr lang="en-US" sz="3200" dirty="0">
                <a:solidFill>
                  <a:schemeClr val="tx1"/>
                </a:solidFill>
              </a:rPr>
              <a:t>We must acknowledge that </a:t>
            </a:r>
            <a:r>
              <a:rPr lang="en-US" sz="3200" u="sng" dirty="0">
                <a:solidFill>
                  <a:schemeClr val="tx1"/>
                </a:solidFill>
              </a:rPr>
              <a:t>Jesus</a:t>
            </a:r>
            <a:r>
              <a:rPr lang="en-US" sz="3200" dirty="0">
                <a:solidFill>
                  <a:schemeClr val="tx1"/>
                </a:solidFill>
              </a:rPr>
              <a:t> is Lord and King</a:t>
            </a:r>
          </a:p>
          <a:p>
            <a:pPr marL="457200" indent="-457200" algn="l">
              <a:spcBef>
                <a:spcPts val="0"/>
              </a:spcBef>
              <a:buFont typeface="Arial" panose="020B0604020202020204" pitchFamily="34" charset="0"/>
              <a:buChar char="•"/>
            </a:pPr>
            <a:r>
              <a:rPr lang="en-US" sz="3200" dirty="0">
                <a:solidFill>
                  <a:schemeClr val="tx1"/>
                </a:solidFill>
              </a:rPr>
              <a:t>Throughout scripture His kingship is addressed</a:t>
            </a:r>
          </a:p>
          <a:p>
            <a:pPr marL="1371600" lvl="1">
              <a:spcBef>
                <a:spcPts val="0"/>
              </a:spcBef>
              <a:buFont typeface="Arial" panose="020B0604020202020204" pitchFamily="34" charset="0"/>
              <a:buChar char="•"/>
            </a:pPr>
            <a:r>
              <a:rPr lang="en-US" sz="3200" dirty="0">
                <a:solidFill>
                  <a:schemeClr val="tx1"/>
                </a:solidFill>
              </a:rPr>
              <a:t>Moses - Genesis 17:6; 49:10</a:t>
            </a:r>
          </a:p>
          <a:p>
            <a:pPr marL="1371600" lvl="1">
              <a:spcBef>
                <a:spcPts val="0"/>
              </a:spcBef>
              <a:buFont typeface="Arial" panose="020B0604020202020204" pitchFamily="34" charset="0"/>
              <a:buChar char="•"/>
            </a:pPr>
            <a:r>
              <a:rPr lang="en-US" sz="3200" dirty="0">
                <a:solidFill>
                  <a:schemeClr val="tx1"/>
                </a:solidFill>
              </a:rPr>
              <a:t>David – II Samuel 7:27-29</a:t>
            </a:r>
          </a:p>
          <a:p>
            <a:pPr marL="1371600" lvl="1">
              <a:spcBef>
                <a:spcPts val="0"/>
              </a:spcBef>
              <a:buFont typeface="Arial" panose="020B0604020202020204" pitchFamily="34" charset="0"/>
              <a:buChar char="•"/>
            </a:pPr>
            <a:r>
              <a:rPr lang="en-US" sz="3200" dirty="0">
                <a:solidFill>
                  <a:schemeClr val="tx1"/>
                </a:solidFill>
              </a:rPr>
              <a:t>Life of Jesus – Matthew 2:2; 21:5;</a:t>
            </a:r>
            <a:br>
              <a:rPr lang="en-US" sz="3200" dirty="0">
                <a:solidFill>
                  <a:schemeClr val="tx1"/>
                </a:solidFill>
              </a:rPr>
            </a:br>
            <a:r>
              <a:rPr lang="en-US" sz="3200" dirty="0">
                <a:solidFill>
                  <a:schemeClr val="tx1"/>
                </a:solidFill>
              </a:rPr>
              <a:t>Mark 12:35-37; John 18:33-37</a:t>
            </a:r>
          </a:p>
          <a:p>
            <a:pPr marL="1371600" lvl="1">
              <a:spcBef>
                <a:spcPts val="0"/>
              </a:spcBef>
              <a:buFont typeface="Arial" panose="020B0604020202020204" pitchFamily="34" charset="0"/>
              <a:buChar char="•"/>
            </a:pPr>
            <a:r>
              <a:rPr lang="en-US" sz="3200" dirty="0">
                <a:solidFill>
                  <a:schemeClr val="tx1"/>
                </a:solidFill>
              </a:rPr>
              <a:t>Apostles’ teachings – Acts 2:36;</a:t>
            </a:r>
            <a:br>
              <a:rPr lang="en-US" sz="3200" dirty="0">
                <a:solidFill>
                  <a:schemeClr val="tx1"/>
                </a:solidFill>
              </a:rPr>
            </a:br>
            <a:r>
              <a:rPr lang="en-US" sz="3200" dirty="0">
                <a:solidFill>
                  <a:schemeClr val="tx1"/>
                </a:solidFill>
              </a:rPr>
              <a:t>Romans 13:14; II Corinthians 11:31;</a:t>
            </a:r>
            <a:br>
              <a:rPr lang="en-US" sz="3200" dirty="0">
                <a:solidFill>
                  <a:schemeClr val="tx1"/>
                </a:solidFill>
              </a:rPr>
            </a:br>
            <a:r>
              <a:rPr lang="en-US" sz="3200" dirty="0">
                <a:solidFill>
                  <a:schemeClr val="tx1"/>
                </a:solidFill>
              </a:rPr>
              <a:t>Philippians 2:8-11</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22611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268713"/>
            <a:ext cx="8824823" cy="3717941"/>
          </a:xfrm>
        </p:spPr>
        <p:txBody>
          <a:bodyPr anchor="t">
            <a:spAutoFit/>
          </a:bodyPr>
          <a:lstStyle/>
          <a:p>
            <a:pPr marL="457200" indent="-457200" algn="l">
              <a:buFont typeface="Arial" panose="020B0604020202020204" pitchFamily="34" charset="0"/>
              <a:buChar char="•"/>
            </a:pPr>
            <a:r>
              <a:rPr lang="en-US" sz="3800" dirty="0">
                <a:solidFill>
                  <a:schemeClr val="tx1"/>
                </a:solidFill>
              </a:rPr>
              <a:t>We must acknowledge that </a:t>
            </a:r>
            <a:r>
              <a:rPr lang="en-US" sz="3800" u="sng" dirty="0">
                <a:solidFill>
                  <a:schemeClr val="tx1"/>
                </a:solidFill>
              </a:rPr>
              <a:t>Jesus</a:t>
            </a:r>
            <a:r>
              <a:rPr lang="en-US" sz="3800" dirty="0">
                <a:solidFill>
                  <a:schemeClr val="tx1"/>
                </a:solidFill>
              </a:rPr>
              <a:t> is Lord and King</a:t>
            </a:r>
          </a:p>
          <a:p>
            <a:pPr marL="457200" indent="-457200" algn="l">
              <a:buFont typeface="Arial" panose="020B0604020202020204" pitchFamily="34" charset="0"/>
              <a:buChar char="•"/>
            </a:pPr>
            <a:r>
              <a:rPr lang="en-US" sz="3800" dirty="0">
                <a:solidFill>
                  <a:schemeClr val="tx1"/>
                </a:solidFill>
              </a:rPr>
              <a:t>His reign “At the right hand of God” is mentioned eight times in the New Testament. See Colossians 3:1; Hebrews 10:12; I Peter 3:22 </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420339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101444"/>
            <a:ext cx="8824823" cy="5478423"/>
          </a:xfrm>
        </p:spPr>
        <p:txBody>
          <a:bodyPr anchor="t">
            <a:spAutoFit/>
          </a:bodyPr>
          <a:lstStyle/>
          <a:p>
            <a:pPr marL="457200" indent="-457200" algn="l">
              <a:spcBef>
                <a:spcPts val="0"/>
              </a:spcBef>
              <a:buFont typeface="Arial" panose="020B0604020202020204" pitchFamily="34" charset="0"/>
              <a:buChar char="•"/>
            </a:pPr>
            <a:r>
              <a:rPr lang="en-US" sz="3500" dirty="0">
                <a:solidFill>
                  <a:schemeClr val="tx1"/>
                </a:solidFill>
              </a:rPr>
              <a:t>We must acknowledge that </a:t>
            </a:r>
            <a:r>
              <a:rPr lang="en-US" sz="3500" u="sng" dirty="0">
                <a:solidFill>
                  <a:schemeClr val="tx1"/>
                </a:solidFill>
              </a:rPr>
              <a:t>Jesus</a:t>
            </a:r>
            <a:r>
              <a:rPr lang="en-US" sz="3500" dirty="0">
                <a:solidFill>
                  <a:schemeClr val="tx1"/>
                </a:solidFill>
              </a:rPr>
              <a:t> is Lord and King</a:t>
            </a:r>
          </a:p>
          <a:p>
            <a:pPr marL="457200" indent="-457200" algn="l">
              <a:spcBef>
                <a:spcPts val="0"/>
              </a:spcBef>
              <a:buFont typeface="Arial" panose="020B0604020202020204" pitchFamily="34" charset="0"/>
              <a:buChar char="•"/>
            </a:pPr>
            <a:r>
              <a:rPr lang="en-US" sz="3500" dirty="0">
                <a:solidFill>
                  <a:schemeClr val="tx1"/>
                </a:solidFill>
              </a:rPr>
              <a:t>Why does He have authority?</a:t>
            </a:r>
          </a:p>
          <a:p>
            <a:pPr lvl="1" indent="-290513">
              <a:spcBef>
                <a:spcPts val="0"/>
              </a:spcBef>
              <a:buFont typeface="Arial" panose="020B0604020202020204" pitchFamily="34" charset="0"/>
              <a:buChar char="•"/>
            </a:pPr>
            <a:r>
              <a:rPr lang="en-US" sz="3500" dirty="0">
                <a:solidFill>
                  <a:schemeClr val="tx1"/>
                </a:solidFill>
              </a:rPr>
              <a:t>He is God. John 1:1; Matthew 1:23</a:t>
            </a:r>
          </a:p>
          <a:p>
            <a:pPr lvl="1" indent="-290513">
              <a:spcBef>
                <a:spcPts val="0"/>
              </a:spcBef>
              <a:buFont typeface="Arial" panose="020B0604020202020204" pitchFamily="34" charset="0"/>
              <a:buChar char="•"/>
            </a:pPr>
            <a:r>
              <a:rPr lang="en-US" sz="3500" dirty="0">
                <a:solidFill>
                  <a:schemeClr val="tx1"/>
                </a:solidFill>
              </a:rPr>
              <a:t>He created the world.</a:t>
            </a:r>
            <a:br>
              <a:rPr lang="en-US" sz="3500" dirty="0">
                <a:solidFill>
                  <a:schemeClr val="tx1"/>
                </a:solidFill>
              </a:rPr>
            </a:br>
            <a:r>
              <a:rPr lang="en-US" sz="3500" dirty="0">
                <a:solidFill>
                  <a:schemeClr val="tx1"/>
                </a:solidFill>
              </a:rPr>
              <a:t>Colossians 1:15-17</a:t>
            </a:r>
          </a:p>
          <a:p>
            <a:pPr lvl="1" indent="-290513">
              <a:spcBef>
                <a:spcPts val="0"/>
              </a:spcBef>
              <a:buFont typeface="Arial" panose="020B0604020202020204" pitchFamily="34" charset="0"/>
              <a:buChar char="•"/>
            </a:pPr>
            <a:r>
              <a:rPr lang="en-US" sz="3500" dirty="0">
                <a:solidFill>
                  <a:schemeClr val="tx1"/>
                </a:solidFill>
              </a:rPr>
              <a:t>His authority is granted by the Father.</a:t>
            </a:r>
            <a:br>
              <a:rPr lang="en-US" sz="3500" dirty="0">
                <a:solidFill>
                  <a:schemeClr val="tx1"/>
                </a:solidFill>
              </a:rPr>
            </a:br>
            <a:r>
              <a:rPr lang="en-US" sz="3500" dirty="0">
                <a:solidFill>
                  <a:schemeClr val="tx1"/>
                </a:solidFill>
              </a:rPr>
              <a:t>Philippians 2:9-11</a:t>
            </a:r>
          </a:p>
          <a:p>
            <a:pPr lvl="1" indent="-290513">
              <a:spcBef>
                <a:spcPts val="0"/>
              </a:spcBef>
              <a:buFont typeface="Arial" panose="020B0604020202020204" pitchFamily="34" charset="0"/>
              <a:buChar char="•"/>
            </a:pPr>
            <a:r>
              <a:rPr lang="en-US" sz="3500" dirty="0">
                <a:solidFill>
                  <a:schemeClr val="tx1"/>
                </a:solidFill>
              </a:rPr>
              <a:t>He demonstrated this authority often.</a:t>
            </a:r>
            <a:br>
              <a:rPr lang="en-US" sz="3500" dirty="0">
                <a:solidFill>
                  <a:schemeClr val="tx1"/>
                </a:solidFill>
              </a:rPr>
            </a:br>
            <a:r>
              <a:rPr lang="en-US" sz="3500" dirty="0">
                <a:solidFill>
                  <a:schemeClr val="tx1"/>
                </a:solidFill>
              </a:rPr>
              <a:t>John 4:34; 5:26-30</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208259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246408"/>
            <a:ext cx="8824823" cy="3133165"/>
          </a:xfrm>
        </p:spPr>
        <p:txBody>
          <a:bodyPr anchor="t">
            <a:spAutoFit/>
          </a:bodyPr>
          <a:lstStyle/>
          <a:p>
            <a:pPr marL="457200" indent="-457200" algn="l">
              <a:buFont typeface="Arial" panose="020B0604020202020204" pitchFamily="34" charset="0"/>
              <a:buChar char="•"/>
            </a:pPr>
            <a:r>
              <a:rPr lang="en-US" sz="3800" dirty="0">
                <a:solidFill>
                  <a:schemeClr val="tx1"/>
                </a:solidFill>
              </a:rPr>
              <a:t>We must acknowledge that </a:t>
            </a:r>
            <a:r>
              <a:rPr lang="en-US" sz="3800" u="sng" dirty="0">
                <a:solidFill>
                  <a:schemeClr val="tx1"/>
                </a:solidFill>
              </a:rPr>
              <a:t>Jesus</a:t>
            </a:r>
            <a:r>
              <a:rPr lang="en-US" sz="3800" dirty="0">
                <a:solidFill>
                  <a:schemeClr val="tx1"/>
                </a:solidFill>
              </a:rPr>
              <a:t> is Lord and King</a:t>
            </a:r>
          </a:p>
          <a:p>
            <a:pPr marL="457200" indent="-457200" algn="l">
              <a:buFont typeface="Arial" panose="020B0604020202020204" pitchFamily="34" charset="0"/>
              <a:buChar char="•"/>
            </a:pPr>
            <a:r>
              <a:rPr lang="en-US" sz="3800" dirty="0">
                <a:solidFill>
                  <a:schemeClr val="tx1"/>
                </a:solidFill>
              </a:rPr>
              <a:t>In becoming Christians, it is imperative that we understand His Lordship. John 6:63</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225127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324469"/>
            <a:ext cx="8824823" cy="3367076"/>
          </a:xfrm>
        </p:spPr>
        <p:txBody>
          <a:bodyPr anchor="t">
            <a:spAutoFit/>
          </a:bodyPr>
          <a:lstStyle/>
          <a:p>
            <a:pPr marL="457200" indent="-457200" algn="l">
              <a:buFont typeface="Arial" panose="020B0604020202020204" pitchFamily="34" charset="0"/>
              <a:buChar char="•"/>
            </a:pPr>
            <a:r>
              <a:rPr lang="en-US" sz="3800" dirty="0">
                <a:solidFill>
                  <a:schemeClr val="tx1"/>
                </a:solidFill>
              </a:rPr>
              <a:t>The power to make and control something or someone</a:t>
            </a:r>
          </a:p>
          <a:p>
            <a:pPr marL="457200" indent="-457200" algn="l">
              <a:buFont typeface="Arial" panose="020B0604020202020204" pitchFamily="34" charset="0"/>
              <a:buChar char="•"/>
            </a:pPr>
            <a:r>
              <a:rPr lang="en-US" sz="3800" dirty="0">
                <a:solidFill>
                  <a:schemeClr val="tx1"/>
                </a:solidFill>
              </a:rPr>
              <a:t>The power to rule or enforce </a:t>
            </a:r>
          </a:p>
          <a:p>
            <a:pPr marL="457200" indent="-457200" algn="l">
              <a:buFont typeface="Arial" panose="020B0604020202020204" pitchFamily="34" charset="0"/>
              <a:buChar char="•"/>
            </a:pPr>
            <a:r>
              <a:rPr lang="en-US" sz="3800" dirty="0">
                <a:solidFill>
                  <a:schemeClr val="tx1"/>
                </a:solidFill>
              </a:rPr>
              <a:t>The right to act in a given situation</a:t>
            </a:r>
          </a:p>
          <a:p>
            <a:pPr marL="457200" indent="-457200" algn="l">
              <a:buFont typeface="Arial" panose="020B0604020202020204" pitchFamily="34" charset="0"/>
              <a:buChar char="•"/>
            </a:pPr>
            <a:r>
              <a:rPr lang="en-US" sz="3800" u="sng" dirty="0">
                <a:solidFill>
                  <a:schemeClr val="tx1"/>
                </a:solidFill>
              </a:rPr>
              <a:t>Permission</a:t>
            </a:r>
            <a:endParaRPr lang="en-US" sz="3800" dirty="0">
              <a:solidFill>
                <a:schemeClr val="tx1"/>
              </a:solidFill>
            </a:endParaRP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390294" y="127650"/>
            <a:ext cx="8393502" cy="830997"/>
          </a:xfrm>
          <a:ln>
            <a:solidFill>
              <a:srgbClr val="D4CAB4"/>
            </a:solidFill>
          </a:ln>
        </p:spPr>
        <p:txBody>
          <a:bodyPr>
            <a:spAutoFit/>
          </a:bodyPr>
          <a:lstStyle/>
          <a:p>
            <a:r>
              <a:rPr lang="en-US" sz="4800" dirty="0">
                <a:solidFill>
                  <a:schemeClr val="tx1"/>
                </a:solidFill>
              </a:rPr>
              <a:t>What is Authority?</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8181" y="1067989"/>
            <a:ext cx="9049109" cy="5121402"/>
          </a:xfrm>
        </p:spPr>
        <p:txBody>
          <a:bodyPr wrap="square" anchor="t">
            <a:spAutoFit/>
          </a:bodyPr>
          <a:lstStyle/>
          <a:p>
            <a:pPr marL="457200" indent="-457200" algn="l">
              <a:buFont typeface="Arial" panose="020B0604020202020204" pitchFamily="34" charset="0"/>
              <a:buChar char="•"/>
            </a:pPr>
            <a:r>
              <a:rPr lang="en-US" sz="3800" dirty="0">
                <a:solidFill>
                  <a:schemeClr val="tx1"/>
                </a:solidFill>
              </a:rPr>
              <a:t>We must acknowledge that the </a:t>
            </a:r>
            <a:r>
              <a:rPr lang="en-US" sz="3800" u="sng" dirty="0">
                <a:solidFill>
                  <a:schemeClr val="tx1"/>
                </a:solidFill>
              </a:rPr>
              <a:t>Holy Spirit</a:t>
            </a:r>
            <a:r>
              <a:rPr lang="en-US" sz="3800" dirty="0">
                <a:solidFill>
                  <a:schemeClr val="tx1"/>
                </a:solidFill>
              </a:rPr>
              <a:t> has all authority</a:t>
            </a:r>
          </a:p>
          <a:p>
            <a:pPr marL="457200" indent="-457200" algn="l">
              <a:buFont typeface="Arial" panose="020B0604020202020204" pitchFamily="34" charset="0"/>
              <a:buChar char="•"/>
            </a:pPr>
            <a:r>
              <a:rPr lang="en-US" sz="3800" dirty="0">
                <a:solidFill>
                  <a:schemeClr val="tx1"/>
                </a:solidFill>
              </a:rPr>
              <a:t>His work is authoritative</a:t>
            </a:r>
          </a:p>
          <a:p>
            <a:pPr marL="1371600" lvl="1">
              <a:buFont typeface="Arial" panose="020B0604020202020204" pitchFamily="34" charset="0"/>
              <a:buChar char="•"/>
            </a:pPr>
            <a:r>
              <a:rPr lang="en-US" sz="3800" dirty="0">
                <a:solidFill>
                  <a:schemeClr val="tx1"/>
                </a:solidFill>
              </a:rPr>
              <a:t>He also is God. Hebrews 9:14; </a:t>
            </a:r>
            <a:br>
              <a:rPr lang="en-US" sz="3800" dirty="0">
                <a:solidFill>
                  <a:schemeClr val="tx1"/>
                </a:solidFill>
              </a:rPr>
            </a:br>
            <a:r>
              <a:rPr lang="en-US" sz="3800" dirty="0">
                <a:solidFill>
                  <a:schemeClr val="tx1"/>
                </a:solidFill>
              </a:rPr>
              <a:t>Genesis 1:2; I Corinthians 2:10-11</a:t>
            </a:r>
          </a:p>
          <a:p>
            <a:pPr marL="1371600" lvl="1">
              <a:buFont typeface="Arial" panose="020B0604020202020204" pitchFamily="34" charset="0"/>
              <a:buChar char="•"/>
            </a:pPr>
            <a:r>
              <a:rPr lang="en-US" sz="3800" dirty="0">
                <a:solidFill>
                  <a:schemeClr val="tx1"/>
                </a:solidFill>
              </a:rPr>
              <a:t>God reveals Himself through His Spirit (in the same way a man reveals himself).</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399348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18245" y="923026"/>
            <a:ext cx="8945593" cy="5847755"/>
          </a:xfrm>
        </p:spPr>
        <p:txBody>
          <a:bodyPr wrap="square" anchor="t">
            <a:spAutoFit/>
          </a:bodyPr>
          <a:lstStyle/>
          <a:p>
            <a:pPr marL="457200" indent="-457200" algn="l">
              <a:spcBef>
                <a:spcPts val="0"/>
              </a:spcBef>
              <a:buFont typeface="Arial" panose="020B0604020202020204" pitchFamily="34" charset="0"/>
              <a:buChar char="•"/>
            </a:pPr>
            <a:r>
              <a:rPr lang="en-US" sz="3400" dirty="0">
                <a:solidFill>
                  <a:schemeClr val="tx1"/>
                </a:solidFill>
              </a:rPr>
              <a:t>We must acknowledge that </a:t>
            </a:r>
            <a:r>
              <a:rPr lang="en-US" sz="3400" u="sng" dirty="0">
                <a:solidFill>
                  <a:schemeClr val="tx1"/>
                </a:solidFill>
              </a:rPr>
              <a:t>Holy Spirit</a:t>
            </a:r>
            <a:r>
              <a:rPr lang="en-US" sz="3400" dirty="0">
                <a:solidFill>
                  <a:schemeClr val="tx1"/>
                </a:solidFill>
              </a:rPr>
              <a:t> has all authority</a:t>
            </a:r>
          </a:p>
          <a:p>
            <a:pPr marL="457200" indent="-457200" algn="l">
              <a:spcBef>
                <a:spcPts val="0"/>
              </a:spcBef>
              <a:buFont typeface="Arial" panose="020B0604020202020204" pitchFamily="34" charset="0"/>
              <a:buChar char="•"/>
            </a:pPr>
            <a:r>
              <a:rPr lang="en-US" sz="3400" dirty="0">
                <a:solidFill>
                  <a:schemeClr val="tx1"/>
                </a:solidFill>
              </a:rPr>
              <a:t>The Bible is the product of His work – therefore, the Word of God</a:t>
            </a:r>
          </a:p>
          <a:p>
            <a:pPr marL="1371600" lvl="1">
              <a:spcBef>
                <a:spcPts val="0"/>
              </a:spcBef>
              <a:buFont typeface="Arial" panose="020B0604020202020204" pitchFamily="34" charset="0"/>
              <a:buChar char="•"/>
            </a:pPr>
            <a:r>
              <a:rPr lang="en-US" sz="3400" dirty="0">
                <a:solidFill>
                  <a:schemeClr val="tx1"/>
                </a:solidFill>
              </a:rPr>
              <a:t>John 16:7-11 – convicts the world</a:t>
            </a:r>
          </a:p>
          <a:p>
            <a:pPr marL="1371600" lvl="1">
              <a:spcBef>
                <a:spcPts val="0"/>
              </a:spcBef>
              <a:buFont typeface="Arial" panose="020B0604020202020204" pitchFamily="34" charset="0"/>
              <a:buChar char="•"/>
            </a:pPr>
            <a:r>
              <a:rPr lang="en-US" sz="3400" dirty="0">
                <a:solidFill>
                  <a:schemeClr val="tx1"/>
                </a:solidFill>
              </a:rPr>
              <a:t>John 14:26; 16:13 – guides into all truth</a:t>
            </a:r>
          </a:p>
          <a:p>
            <a:pPr marL="1371600" lvl="1">
              <a:spcBef>
                <a:spcPts val="0"/>
              </a:spcBef>
              <a:buFont typeface="Arial" panose="020B0604020202020204" pitchFamily="34" charset="0"/>
              <a:buChar char="•"/>
            </a:pPr>
            <a:r>
              <a:rPr lang="en-US" sz="3400" dirty="0">
                <a:solidFill>
                  <a:schemeClr val="tx1"/>
                </a:solidFill>
              </a:rPr>
              <a:t>I Peter 1:22-23 – we obey the truth through the Spirit</a:t>
            </a:r>
          </a:p>
          <a:p>
            <a:pPr marL="1371600" lvl="1">
              <a:spcBef>
                <a:spcPts val="0"/>
              </a:spcBef>
              <a:buFont typeface="Arial" panose="020B0604020202020204" pitchFamily="34" charset="0"/>
              <a:buChar char="•"/>
            </a:pPr>
            <a:r>
              <a:rPr lang="en-US" sz="3400" dirty="0">
                <a:solidFill>
                  <a:schemeClr val="tx1"/>
                </a:solidFill>
              </a:rPr>
              <a:t>II Peter 1:20-21; I Corinthians 2:9-11; Ephesians 3:3-5</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414119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923026"/>
            <a:ext cx="8824823" cy="5801588"/>
          </a:xfrm>
        </p:spPr>
        <p:txBody>
          <a:bodyPr anchor="t">
            <a:spAutoFit/>
          </a:bodyPr>
          <a:lstStyle/>
          <a:p>
            <a:pPr marL="457200" indent="-457200" algn="l">
              <a:spcBef>
                <a:spcPts val="0"/>
              </a:spcBef>
              <a:buFont typeface="Arial" panose="020B0604020202020204" pitchFamily="34" charset="0"/>
              <a:buChar char="•"/>
            </a:pPr>
            <a:r>
              <a:rPr lang="en-US" sz="3800" dirty="0">
                <a:solidFill>
                  <a:schemeClr val="tx1"/>
                </a:solidFill>
              </a:rPr>
              <a:t>We must acknowledge that </a:t>
            </a:r>
            <a:r>
              <a:rPr lang="en-US" sz="3800" u="sng" dirty="0">
                <a:solidFill>
                  <a:schemeClr val="tx1"/>
                </a:solidFill>
              </a:rPr>
              <a:t>Holy Spirit</a:t>
            </a:r>
            <a:r>
              <a:rPr lang="en-US" sz="3800" dirty="0">
                <a:solidFill>
                  <a:schemeClr val="tx1"/>
                </a:solidFill>
              </a:rPr>
              <a:t> has all authority</a:t>
            </a:r>
          </a:p>
          <a:p>
            <a:pPr marL="457200" indent="-457200" algn="l">
              <a:spcBef>
                <a:spcPts val="0"/>
              </a:spcBef>
              <a:buFont typeface="Arial" panose="020B0604020202020204" pitchFamily="34" charset="0"/>
              <a:buChar char="•"/>
            </a:pPr>
            <a:r>
              <a:rPr lang="en-US" sz="3800" dirty="0">
                <a:solidFill>
                  <a:schemeClr val="tx1"/>
                </a:solidFill>
              </a:rPr>
              <a:t>IF the Bible is the product of the Holy Spirit, it is from God and MUST be respected as such.</a:t>
            </a:r>
          </a:p>
          <a:p>
            <a:pPr marL="1371600" lvl="1">
              <a:spcBef>
                <a:spcPts val="0"/>
              </a:spcBef>
              <a:buFont typeface="Arial" panose="020B0604020202020204" pitchFamily="34" charset="0"/>
              <a:buChar char="•"/>
            </a:pPr>
            <a:r>
              <a:rPr lang="en-US" sz="3800" dirty="0">
                <a:solidFill>
                  <a:schemeClr val="tx1"/>
                </a:solidFill>
              </a:rPr>
              <a:t>As such it is a standard of authority we need to follow.</a:t>
            </a:r>
            <a:br>
              <a:rPr lang="en-US" sz="3800" dirty="0">
                <a:solidFill>
                  <a:schemeClr val="tx1"/>
                </a:solidFill>
              </a:rPr>
            </a:br>
            <a:r>
              <a:rPr lang="en-US" sz="3500" dirty="0">
                <a:solidFill>
                  <a:schemeClr val="tx1"/>
                </a:solidFill>
              </a:rPr>
              <a:t>II Timothy 3:16-17; Romans 1:16-17; Romans 2:12-16; John 12:48; Revelation 20:11-12</a:t>
            </a:r>
            <a:endParaRPr lang="en-US" sz="3800" dirty="0">
              <a:solidFill>
                <a:schemeClr val="tx1"/>
              </a:solidFill>
            </a:endParaRP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107441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335620"/>
            <a:ext cx="8824823" cy="2548390"/>
          </a:xfrm>
        </p:spPr>
        <p:txBody>
          <a:bodyPr anchor="t">
            <a:spAutoFit/>
          </a:bodyPr>
          <a:lstStyle/>
          <a:p>
            <a:pPr marL="457200" indent="-457200" algn="l">
              <a:buFont typeface="Arial" panose="020B0604020202020204" pitchFamily="34" charset="0"/>
              <a:buChar char="•"/>
            </a:pPr>
            <a:r>
              <a:rPr lang="en-US" sz="3800" dirty="0">
                <a:solidFill>
                  <a:schemeClr val="tx1"/>
                </a:solidFill>
              </a:rPr>
              <a:t>We must acknowledge that </a:t>
            </a:r>
            <a:r>
              <a:rPr lang="en-US" sz="3800" u="sng" dirty="0">
                <a:solidFill>
                  <a:schemeClr val="tx1"/>
                </a:solidFill>
              </a:rPr>
              <a:t>Holy Spirit</a:t>
            </a:r>
            <a:r>
              <a:rPr lang="en-US" sz="3800" dirty="0">
                <a:solidFill>
                  <a:schemeClr val="tx1"/>
                </a:solidFill>
              </a:rPr>
              <a:t> has all authority</a:t>
            </a:r>
          </a:p>
          <a:p>
            <a:pPr marL="457200" indent="-457200" algn="l">
              <a:buFont typeface="Arial" panose="020B0604020202020204" pitchFamily="34" charset="0"/>
              <a:buChar char="•"/>
            </a:pPr>
            <a:r>
              <a:rPr lang="en-US" sz="3800" dirty="0">
                <a:solidFill>
                  <a:schemeClr val="tx1"/>
                </a:solidFill>
              </a:rPr>
              <a:t>If the Bible is the word of God, we must strive to understand it properly.</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What Does Religious Authority Mean?</a:t>
            </a:r>
          </a:p>
        </p:txBody>
      </p:sp>
    </p:spTree>
    <p:extLst>
      <p:ext uri="{BB962C8B-B14F-4D97-AF65-F5344CB8AC3E}">
        <p14:creationId xmlns:p14="http://schemas.microsoft.com/office/powerpoint/2010/main" val="28681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25880" y="1067991"/>
            <a:ext cx="9049110" cy="5478423"/>
          </a:xfrm>
        </p:spPr>
        <p:txBody>
          <a:bodyPr wrap="square" anchor="t">
            <a:spAutoFit/>
          </a:bodyPr>
          <a:lstStyle/>
          <a:p>
            <a:pPr marL="457200" indent="-457200" algn="l">
              <a:spcBef>
                <a:spcPts val="0"/>
              </a:spcBef>
              <a:buFont typeface="Arial" panose="020B0604020202020204" pitchFamily="34" charset="0"/>
              <a:buChar char="•"/>
            </a:pPr>
            <a:r>
              <a:rPr lang="en-US" sz="3500" dirty="0">
                <a:solidFill>
                  <a:schemeClr val="tx1"/>
                </a:solidFill>
              </a:rPr>
              <a:t>We need an objective standard</a:t>
            </a:r>
          </a:p>
          <a:p>
            <a:pPr marL="457200" indent="-457200" algn="l">
              <a:spcBef>
                <a:spcPts val="0"/>
              </a:spcBef>
              <a:buFont typeface="Arial" panose="020B0604020202020204" pitchFamily="34" charset="0"/>
              <a:buChar char="•"/>
            </a:pPr>
            <a:r>
              <a:rPr lang="en-US" sz="3500" dirty="0">
                <a:solidFill>
                  <a:schemeClr val="tx1"/>
                </a:solidFill>
              </a:rPr>
              <a:t>Do we respect the Bible as His word?</a:t>
            </a:r>
            <a:br>
              <a:rPr lang="en-US" sz="3500" dirty="0">
                <a:solidFill>
                  <a:schemeClr val="tx1"/>
                </a:solidFill>
              </a:rPr>
            </a:br>
            <a:r>
              <a:rPr lang="en-US" sz="3500" dirty="0">
                <a:solidFill>
                  <a:schemeClr val="tx1"/>
                </a:solidFill>
              </a:rPr>
              <a:t>I Thessalonians 2:13</a:t>
            </a:r>
          </a:p>
          <a:p>
            <a:pPr marL="457200" indent="-457200" algn="l">
              <a:spcBef>
                <a:spcPts val="0"/>
              </a:spcBef>
              <a:buFont typeface="Arial" panose="020B0604020202020204" pitchFamily="34" charset="0"/>
              <a:buChar char="•"/>
            </a:pPr>
            <a:r>
              <a:rPr lang="en-US" sz="3500" dirty="0">
                <a:solidFill>
                  <a:schemeClr val="tx1"/>
                </a:solidFill>
              </a:rPr>
              <a:t>We need to use common sense and wisdom. There are only three valid ways to establish authority</a:t>
            </a:r>
          </a:p>
          <a:p>
            <a:pPr lvl="1" indent="-290513">
              <a:spcBef>
                <a:spcPts val="0"/>
              </a:spcBef>
              <a:buFont typeface="Arial" panose="020B0604020202020204" pitchFamily="34" charset="0"/>
              <a:buChar char="•"/>
            </a:pPr>
            <a:r>
              <a:rPr lang="en-US" sz="3500" dirty="0">
                <a:solidFill>
                  <a:schemeClr val="tx1"/>
                </a:solidFill>
              </a:rPr>
              <a:t>Command – being told</a:t>
            </a:r>
          </a:p>
          <a:p>
            <a:pPr lvl="1" indent="-290513">
              <a:spcBef>
                <a:spcPts val="0"/>
              </a:spcBef>
              <a:buFont typeface="Arial" panose="020B0604020202020204" pitchFamily="34" charset="0"/>
              <a:buChar char="•"/>
            </a:pPr>
            <a:r>
              <a:rPr lang="en-US" sz="3500" dirty="0">
                <a:solidFill>
                  <a:schemeClr val="tx1"/>
                </a:solidFill>
              </a:rPr>
              <a:t>Example – observing accepted conduct</a:t>
            </a:r>
          </a:p>
          <a:p>
            <a:pPr lvl="1" indent="-290513">
              <a:spcBef>
                <a:spcPts val="0"/>
              </a:spcBef>
              <a:buFont typeface="Arial" panose="020B0604020202020204" pitchFamily="34" charset="0"/>
              <a:buChar char="•"/>
            </a:pPr>
            <a:r>
              <a:rPr lang="en-US" sz="3500" dirty="0">
                <a:solidFill>
                  <a:schemeClr val="tx1"/>
                </a:solidFill>
              </a:rPr>
              <a:t>Necessary implication – the inescapable conclusion based on the facts</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46650"/>
            <a:ext cx="9049110" cy="681486"/>
          </a:xfrm>
          <a:ln>
            <a:solidFill>
              <a:srgbClr val="D4CAB4"/>
            </a:solidFill>
          </a:ln>
        </p:spPr>
        <p:txBody>
          <a:bodyPr>
            <a:noAutofit/>
          </a:bodyPr>
          <a:lstStyle/>
          <a:p>
            <a:r>
              <a:rPr lang="en-US" sz="4000" dirty="0">
                <a:solidFill>
                  <a:schemeClr val="tx1"/>
                </a:solidFill>
              </a:rPr>
              <a:t>How do we establish authority?</a:t>
            </a:r>
          </a:p>
        </p:txBody>
      </p:sp>
    </p:spTree>
    <p:extLst>
      <p:ext uri="{BB962C8B-B14F-4D97-AF65-F5344CB8AC3E}">
        <p14:creationId xmlns:p14="http://schemas.microsoft.com/office/powerpoint/2010/main" val="93393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21851" y="1219200"/>
            <a:ext cx="8932697" cy="5078313"/>
          </a:xfrm>
        </p:spPr>
        <p:txBody>
          <a:bodyPr wrap="square">
            <a:spAutoFit/>
          </a:bodyPr>
          <a:lstStyle/>
          <a:p>
            <a:pPr algn="l">
              <a:spcBef>
                <a:spcPts val="0"/>
              </a:spcBef>
              <a:spcAft>
                <a:spcPts val="0"/>
              </a:spcAft>
              <a:buFont typeface="Arial" pitchFamily="34" charset="0"/>
              <a:buChar char="•"/>
            </a:pPr>
            <a:r>
              <a:rPr lang="en-US" sz="3600" dirty="0">
                <a:solidFill>
                  <a:schemeClr val="tx1"/>
                </a:solidFill>
                <a:cs typeface="Times New Roman" panose="02020603050405020304" pitchFamily="18" charset="0"/>
              </a:rPr>
              <a:t> Hear the Word of God</a:t>
            </a:r>
          </a:p>
          <a:p>
            <a:pPr lvl="1" algn="l">
              <a:spcBef>
                <a:spcPts val="0"/>
              </a:spcBef>
              <a:spcAft>
                <a:spcPts val="0"/>
              </a:spcAft>
              <a:buFont typeface="Arial" pitchFamily="34" charset="0"/>
              <a:buChar char="•"/>
            </a:pPr>
            <a:r>
              <a:rPr lang="en-US" sz="3600" dirty="0">
                <a:solidFill>
                  <a:schemeClr val="tx1"/>
                </a:solidFill>
                <a:cs typeface="Times New Roman" panose="02020603050405020304" pitchFamily="18" charset="0"/>
              </a:rPr>
              <a:t> Romans 10:8 – “But what does it say? ‘The word is near you, in your mouth and in your heart’ (that is, the word of faith that we proclaim)”</a:t>
            </a:r>
          </a:p>
          <a:p>
            <a:pPr algn="l">
              <a:spcBef>
                <a:spcPts val="0"/>
              </a:spcBef>
              <a:spcAft>
                <a:spcPts val="0"/>
              </a:spcAft>
              <a:buFont typeface="Arial" pitchFamily="34" charset="0"/>
              <a:buChar char="•"/>
            </a:pPr>
            <a:r>
              <a:rPr lang="en-US" sz="3600" dirty="0">
                <a:solidFill>
                  <a:schemeClr val="tx1"/>
                </a:solidFill>
                <a:cs typeface="Times New Roman" panose="02020603050405020304" pitchFamily="18" charset="0"/>
              </a:rPr>
              <a:t> Believe that Jesus is the Savior</a:t>
            </a:r>
          </a:p>
          <a:p>
            <a:pPr lvl="1" algn="l">
              <a:spcBef>
                <a:spcPts val="0"/>
              </a:spcBef>
              <a:spcAft>
                <a:spcPts val="0"/>
              </a:spcAft>
              <a:buFont typeface="Arial" pitchFamily="34" charset="0"/>
              <a:buChar char="•"/>
            </a:pPr>
            <a:r>
              <a:rPr lang="en-US" sz="3600" dirty="0">
                <a:solidFill>
                  <a:schemeClr val="tx1"/>
                </a:solidFill>
                <a:cs typeface="Times New Roman" panose="02020603050405020304" pitchFamily="18" charset="0"/>
              </a:rPr>
              <a:t> Romans 10:11 – “For the Scripture says, ‘Everyone who believes in him will not be put to shame.’”</a:t>
            </a:r>
          </a:p>
        </p:txBody>
      </p:sp>
      <p:sp>
        <p:nvSpPr>
          <p:cNvPr id="2" name="Rectangle 2">
            <a:extLst>
              <a:ext uri="{FF2B5EF4-FFF2-40B4-BE49-F238E27FC236}">
                <a16:creationId xmlns:a16="http://schemas.microsoft.com/office/drawing/2014/main" id="{A1A6F83D-4495-D42D-3230-32BAC51F25C5}"/>
              </a:ext>
            </a:extLst>
          </p:cNvPr>
          <p:cNvSpPr txBox="1">
            <a:spLocks noChangeArrowheads="1"/>
          </p:cNvSpPr>
          <p:nvPr/>
        </p:nvSpPr>
        <p:spPr bwMode="auto">
          <a:xfrm>
            <a:off x="457200" y="384048"/>
            <a:ext cx="7775753" cy="707878"/>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defTabSz="913653" rtl="0" eaLnBrk="0" fontAlgn="base" latinLnBrk="0" hangingPunct="0">
              <a:lnSpc>
                <a:spcPct val="100000"/>
              </a:lnSpc>
              <a:spcBef>
                <a:spcPct val="0"/>
              </a:spcBef>
              <a:spcAft>
                <a:spcPct val="0"/>
              </a:spcAft>
              <a:buClrTx/>
              <a:buSzTx/>
              <a:buFontTx/>
              <a:buNone/>
              <a:tabLst/>
              <a:defRPr/>
            </a:pPr>
            <a:r>
              <a:rPr kumimoji="0" lang="en-US" altLang="en-US" sz="4000" i="0" u="none" strike="noStrike" kern="0" cap="none" spc="0" normalizeH="0" baseline="0" noProof="0" dirty="0">
                <a:ln>
                  <a:noFill/>
                </a:ln>
                <a:solidFill>
                  <a:prstClr val="white"/>
                </a:solidFill>
                <a:effectLst/>
                <a:uLnTx/>
                <a:uFillTx/>
                <a:ea typeface="+mj-ea"/>
                <a:cs typeface="+mj-cs"/>
              </a:rPr>
              <a:t>“What Must I Do To Be Saved?”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89452" y="1542913"/>
            <a:ext cx="8957726" cy="4524315"/>
          </a:xfrm>
        </p:spPr>
        <p:txBody>
          <a:bodyPr wrap="square">
            <a:spAutoFit/>
          </a:bodyPr>
          <a:lstStyle/>
          <a:p>
            <a:pPr algn="l">
              <a:spcBef>
                <a:spcPts val="0"/>
              </a:spcBef>
              <a:buFont typeface="Arial" pitchFamily="34" charset="0"/>
              <a:buChar char="•"/>
            </a:pPr>
            <a:r>
              <a:rPr lang="en-US" sz="3600" dirty="0">
                <a:solidFill>
                  <a:schemeClr val="tx1"/>
                </a:solidFill>
                <a:cs typeface="Times New Roman" panose="02020603050405020304" pitchFamily="18" charset="0"/>
              </a:rPr>
              <a:t> Repent of your sins</a:t>
            </a:r>
          </a:p>
          <a:p>
            <a:pPr lvl="1" algn="l">
              <a:spcBef>
                <a:spcPts val="0"/>
              </a:spcBef>
              <a:buFont typeface="Arial" pitchFamily="34" charset="0"/>
              <a:buChar char="•"/>
            </a:pPr>
            <a:r>
              <a:rPr lang="en-US" sz="3600" dirty="0">
                <a:solidFill>
                  <a:schemeClr val="tx1"/>
                </a:solidFill>
                <a:cs typeface="Times New Roman" panose="02020603050405020304" pitchFamily="18" charset="0"/>
              </a:rPr>
              <a:t> Acts 3:19 – “Repent therefore, and turn again, that your sins may be blotted out”</a:t>
            </a:r>
          </a:p>
          <a:p>
            <a:pPr algn="l">
              <a:spcBef>
                <a:spcPts val="0"/>
              </a:spcBef>
              <a:buFont typeface="Arial" pitchFamily="34" charset="0"/>
              <a:buChar char="•"/>
            </a:pPr>
            <a:r>
              <a:rPr lang="en-US" sz="3600" dirty="0">
                <a:solidFill>
                  <a:schemeClr val="tx1"/>
                </a:solidFill>
                <a:cs typeface="Times New Roman" panose="02020603050405020304" pitchFamily="18" charset="0"/>
              </a:rPr>
              <a:t> Confess that Jesus is the Son of God</a:t>
            </a:r>
          </a:p>
          <a:p>
            <a:pPr lvl="1" algn="l">
              <a:spcBef>
                <a:spcPts val="0"/>
              </a:spcBef>
              <a:buFont typeface="Arial" pitchFamily="34" charset="0"/>
              <a:buChar char="•"/>
            </a:pPr>
            <a:r>
              <a:rPr lang="en-US" sz="3600" dirty="0">
                <a:solidFill>
                  <a:schemeClr val="tx1"/>
                </a:solidFill>
                <a:cs typeface="Times New Roman" panose="02020603050405020304" pitchFamily="18" charset="0"/>
              </a:rPr>
              <a:t> I John 4:15 – “Whoever confesses that Jesus is the Son of God, God abides in him, and he in God.”</a:t>
            </a:r>
          </a:p>
        </p:txBody>
      </p:sp>
      <p:sp>
        <p:nvSpPr>
          <p:cNvPr id="3" name="Rectangle 2">
            <a:extLst>
              <a:ext uri="{FF2B5EF4-FFF2-40B4-BE49-F238E27FC236}">
                <a16:creationId xmlns:a16="http://schemas.microsoft.com/office/drawing/2014/main" id="{FE4FDC5F-18BE-04CE-CD44-362A613A2E96}"/>
              </a:ext>
            </a:extLst>
          </p:cNvPr>
          <p:cNvSpPr txBox="1">
            <a:spLocks noChangeArrowheads="1"/>
          </p:cNvSpPr>
          <p:nvPr/>
        </p:nvSpPr>
        <p:spPr bwMode="auto">
          <a:xfrm>
            <a:off x="457200" y="384048"/>
            <a:ext cx="7775753" cy="707878"/>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defTabSz="913653" rtl="0" eaLnBrk="0" fontAlgn="base" latinLnBrk="0" hangingPunct="0">
              <a:lnSpc>
                <a:spcPct val="100000"/>
              </a:lnSpc>
              <a:spcBef>
                <a:spcPct val="0"/>
              </a:spcBef>
              <a:spcAft>
                <a:spcPct val="0"/>
              </a:spcAft>
              <a:buClrTx/>
              <a:buSzTx/>
              <a:buFontTx/>
              <a:buNone/>
              <a:tabLst/>
              <a:defRPr/>
            </a:pPr>
            <a:r>
              <a:rPr kumimoji="0" lang="en-US" altLang="en-US" sz="4000" i="0" u="none" strike="noStrike" kern="0" cap="none" spc="0" normalizeH="0" baseline="0" noProof="0" dirty="0">
                <a:ln>
                  <a:noFill/>
                </a:ln>
                <a:solidFill>
                  <a:prstClr val="white"/>
                </a:solidFill>
                <a:effectLst/>
                <a:uLnTx/>
                <a:uFillTx/>
                <a:ea typeface="+mj-ea"/>
                <a:cs typeface="+mj-cs"/>
              </a:rPr>
              <a:t>“What Must I Do To Be Saved?”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08599" y="1227177"/>
            <a:ext cx="8928960" cy="5478423"/>
          </a:xfrm>
        </p:spPr>
        <p:txBody>
          <a:bodyPr wrap="square">
            <a:spAutoFit/>
          </a:bodyPr>
          <a:lstStyle/>
          <a:p>
            <a:pPr algn="l">
              <a:spcBef>
                <a:spcPts val="0"/>
              </a:spcBef>
              <a:spcAft>
                <a:spcPts val="0"/>
              </a:spcAft>
              <a:buFont typeface="Arial" pitchFamily="34" charset="0"/>
              <a:buChar char="•"/>
            </a:pPr>
            <a:r>
              <a:rPr lang="en-US" sz="3500" dirty="0">
                <a:solidFill>
                  <a:schemeClr val="tx1"/>
                </a:solidFill>
                <a:cs typeface="Times New Roman" panose="02020603050405020304" pitchFamily="18" charset="0"/>
              </a:rPr>
              <a:t> Be immersed in water (baptized)</a:t>
            </a:r>
          </a:p>
          <a:p>
            <a:pPr lvl="1" algn="l">
              <a:spcBef>
                <a:spcPts val="0"/>
              </a:spcBef>
              <a:spcAft>
                <a:spcPts val="0"/>
              </a:spcAft>
              <a:buFont typeface="Arial" pitchFamily="34" charset="0"/>
              <a:buChar char="•"/>
            </a:pPr>
            <a:r>
              <a:rPr lang="en-US" sz="3500" dirty="0">
                <a:solidFill>
                  <a:schemeClr val="tx1"/>
                </a:solidFill>
                <a:cs typeface="Times New Roman" panose="02020603050405020304" pitchFamily="18" charset="0"/>
              </a:rPr>
              <a:t> Acts 2:38 – “And Peter said to them, "Repent and be baptized every one of you in the name of Jesus Christ for the forgiveness of your sins, and you will receive the gift of the Holy Spirit.”</a:t>
            </a:r>
          </a:p>
          <a:p>
            <a:pPr algn="l">
              <a:spcBef>
                <a:spcPts val="0"/>
              </a:spcBef>
              <a:spcAft>
                <a:spcPts val="0"/>
              </a:spcAft>
              <a:buFont typeface="Arial" pitchFamily="34" charset="0"/>
              <a:buChar char="•"/>
            </a:pPr>
            <a:r>
              <a:rPr lang="en-US" sz="3500" dirty="0">
                <a:solidFill>
                  <a:schemeClr val="tx1"/>
                </a:solidFill>
                <a:cs typeface="Times New Roman" panose="02020603050405020304" pitchFamily="18" charset="0"/>
              </a:rPr>
              <a:t> Remain faithful</a:t>
            </a:r>
          </a:p>
          <a:p>
            <a:pPr lvl="1" algn="l">
              <a:spcBef>
                <a:spcPts val="0"/>
              </a:spcBef>
              <a:spcAft>
                <a:spcPts val="0"/>
              </a:spcAft>
              <a:buFont typeface="Arial" pitchFamily="34" charset="0"/>
              <a:buChar char="•"/>
            </a:pPr>
            <a:r>
              <a:rPr lang="en-US" sz="3500" dirty="0">
                <a:solidFill>
                  <a:schemeClr val="tx1"/>
                </a:solidFill>
                <a:cs typeface="Times New Roman" panose="02020603050405020304" pitchFamily="18" charset="0"/>
              </a:rPr>
              <a:t>Hebrews 3:14 – “For we share in Christ, if indeed we hold our original confidence firm to the end.”</a:t>
            </a:r>
          </a:p>
        </p:txBody>
      </p:sp>
      <p:sp>
        <p:nvSpPr>
          <p:cNvPr id="3" name="Rectangle 2">
            <a:extLst>
              <a:ext uri="{FF2B5EF4-FFF2-40B4-BE49-F238E27FC236}">
                <a16:creationId xmlns:a16="http://schemas.microsoft.com/office/drawing/2014/main" id="{39AB8B66-F3E3-D9D8-1180-01B0A1855AEA}"/>
              </a:ext>
            </a:extLst>
          </p:cNvPr>
          <p:cNvSpPr txBox="1">
            <a:spLocks noChangeArrowheads="1"/>
          </p:cNvSpPr>
          <p:nvPr/>
        </p:nvSpPr>
        <p:spPr bwMode="auto">
          <a:xfrm>
            <a:off x="457200" y="384048"/>
            <a:ext cx="7775753" cy="707878"/>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defTabSz="913653" rtl="0" eaLnBrk="0" fontAlgn="base" latinLnBrk="0" hangingPunct="0">
              <a:lnSpc>
                <a:spcPct val="100000"/>
              </a:lnSpc>
              <a:spcBef>
                <a:spcPct val="0"/>
              </a:spcBef>
              <a:spcAft>
                <a:spcPct val="0"/>
              </a:spcAft>
              <a:buClrTx/>
              <a:buSzTx/>
              <a:buFontTx/>
              <a:buNone/>
              <a:tabLst/>
              <a:defRPr/>
            </a:pPr>
            <a:r>
              <a:rPr kumimoji="0" lang="en-US" altLang="en-US" sz="4000" i="0" u="none" strike="noStrike" kern="0" cap="none" spc="0" normalizeH="0" baseline="0" noProof="0" dirty="0">
                <a:ln>
                  <a:noFill/>
                </a:ln>
                <a:solidFill>
                  <a:prstClr val="white"/>
                </a:solidFill>
                <a:effectLst/>
                <a:uLnTx/>
                <a:uFillTx/>
                <a:ea typeface="+mj-ea"/>
                <a:cs typeface="+mj-cs"/>
              </a:rPr>
              <a:t>“What Must I Do To Be Saved?”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179502"/>
            <a:ext cx="8824823" cy="5447957"/>
          </a:xfrm>
        </p:spPr>
        <p:txBody>
          <a:bodyPr anchor="t">
            <a:normAutofit/>
          </a:bodyPr>
          <a:lstStyle/>
          <a:p>
            <a:pPr marL="457200" indent="-457200" algn="l">
              <a:spcBef>
                <a:spcPts val="0"/>
              </a:spcBef>
              <a:buFont typeface="Arial" panose="020B0604020202020204" pitchFamily="34" charset="0"/>
              <a:buChar char="•"/>
            </a:pPr>
            <a:r>
              <a:rPr lang="en-US" sz="3800" dirty="0">
                <a:solidFill>
                  <a:schemeClr val="tx1"/>
                </a:solidFill>
              </a:rPr>
              <a:t>We see authority all around us</a:t>
            </a:r>
          </a:p>
          <a:p>
            <a:pPr lvl="1" indent="-290513">
              <a:spcBef>
                <a:spcPts val="0"/>
              </a:spcBef>
              <a:buFont typeface="Arial" panose="020B0604020202020204" pitchFamily="34" charset="0"/>
              <a:buChar char="•"/>
            </a:pPr>
            <a:r>
              <a:rPr lang="en-US" sz="3800" dirty="0">
                <a:solidFill>
                  <a:schemeClr val="tx1"/>
                </a:solidFill>
              </a:rPr>
              <a:t>When we drive</a:t>
            </a:r>
          </a:p>
          <a:p>
            <a:pPr lvl="1" indent="-290513">
              <a:spcBef>
                <a:spcPts val="0"/>
              </a:spcBef>
              <a:buFont typeface="Arial" panose="020B0604020202020204" pitchFamily="34" charset="0"/>
              <a:buChar char="•"/>
            </a:pPr>
            <a:r>
              <a:rPr lang="en-US" sz="3800" dirty="0">
                <a:solidFill>
                  <a:schemeClr val="tx1"/>
                </a:solidFill>
              </a:rPr>
              <a:t>To enter certain areas (restricted, admission required, etc.)</a:t>
            </a:r>
          </a:p>
          <a:p>
            <a:pPr lvl="1" indent="-290513">
              <a:spcBef>
                <a:spcPts val="0"/>
              </a:spcBef>
              <a:buFont typeface="Arial" panose="020B0604020202020204" pitchFamily="34" charset="0"/>
              <a:buChar char="•"/>
            </a:pPr>
            <a:r>
              <a:rPr lang="en-US" sz="3800" dirty="0">
                <a:solidFill>
                  <a:schemeClr val="tx1"/>
                </a:solidFill>
              </a:rPr>
              <a:t>Our workplace</a:t>
            </a:r>
          </a:p>
          <a:p>
            <a:pPr lvl="1" indent="-290513">
              <a:spcBef>
                <a:spcPts val="0"/>
              </a:spcBef>
              <a:buFont typeface="Arial" panose="020B0604020202020204" pitchFamily="34" charset="0"/>
              <a:buChar char="•"/>
            </a:pPr>
            <a:r>
              <a:rPr lang="en-US" sz="3800" dirty="0">
                <a:solidFill>
                  <a:schemeClr val="tx1"/>
                </a:solidFill>
              </a:rPr>
              <a:t>Schools</a:t>
            </a:r>
          </a:p>
          <a:p>
            <a:pPr lvl="1" indent="-290513">
              <a:spcBef>
                <a:spcPts val="0"/>
              </a:spcBef>
              <a:buFont typeface="Arial" panose="020B0604020202020204" pitchFamily="34" charset="0"/>
              <a:buChar char="•"/>
            </a:pPr>
            <a:r>
              <a:rPr lang="en-US" sz="3800" dirty="0">
                <a:solidFill>
                  <a:schemeClr val="tx1"/>
                </a:solidFill>
              </a:rPr>
              <a:t>Homes</a:t>
            </a:r>
          </a:p>
          <a:p>
            <a:pPr lvl="1" indent="-290513">
              <a:spcBef>
                <a:spcPts val="0"/>
              </a:spcBef>
              <a:buFont typeface="Arial" panose="020B0604020202020204" pitchFamily="34" charset="0"/>
              <a:buChar char="•"/>
            </a:pPr>
            <a:r>
              <a:rPr lang="en-US" sz="3800" dirty="0">
                <a:solidFill>
                  <a:schemeClr val="tx1"/>
                </a:solidFill>
              </a:rPr>
              <a:t>A police officer, doctor, pilot, lawyer, etc. (specialized, limited)</a:t>
            </a:r>
          </a:p>
        </p:txBody>
      </p:sp>
      <p:sp>
        <p:nvSpPr>
          <p:cNvPr id="6" name="Title 3">
            <a:extLst>
              <a:ext uri="{FF2B5EF4-FFF2-40B4-BE49-F238E27FC236}">
                <a16:creationId xmlns:a16="http://schemas.microsoft.com/office/drawing/2014/main" id="{0EC38D18-28FA-055D-1855-167E9FD74CB6}"/>
              </a:ext>
            </a:extLst>
          </p:cNvPr>
          <p:cNvSpPr>
            <a:spLocks noGrp="1"/>
          </p:cNvSpPr>
          <p:nvPr>
            <p:ph type="title"/>
          </p:nvPr>
        </p:nvSpPr>
        <p:spPr>
          <a:xfrm>
            <a:off x="390294" y="127650"/>
            <a:ext cx="8393502" cy="830997"/>
          </a:xfrm>
          <a:ln>
            <a:solidFill>
              <a:srgbClr val="D4CAB4"/>
            </a:solidFill>
          </a:ln>
        </p:spPr>
        <p:txBody>
          <a:bodyPr>
            <a:spAutoFit/>
          </a:bodyPr>
          <a:lstStyle/>
          <a:p>
            <a:r>
              <a:rPr lang="en-US" sz="4800" dirty="0">
                <a:solidFill>
                  <a:schemeClr val="tx1"/>
                </a:solidFill>
              </a:rPr>
              <a:t>What is Authority?</a:t>
            </a:r>
          </a:p>
        </p:txBody>
      </p:sp>
    </p:spTree>
    <p:extLst>
      <p:ext uri="{BB962C8B-B14F-4D97-AF65-F5344CB8AC3E}">
        <p14:creationId xmlns:p14="http://schemas.microsoft.com/office/powerpoint/2010/main" val="401871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369072"/>
            <a:ext cx="8824823" cy="4653582"/>
          </a:xfrm>
        </p:spPr>
        <p:txBody>
          <a:bodyPr anchor="t">
            <a:spAutoFit/>
          </a:bodyPr>
          <a:lstStyle/>
          <a:p>
            <a:pPr marL="457200" indent="-457200" algn="l">
              <a:buFont typeface="Arial" panose="020B0604020202020204" pitchFamily="34" charset="0"/>
              <a:buChar char="•"/>
            </a:pPr>
            <a:r>
              <a:rPr lang="en-US" sz="3800" dirty="0">
                <a:solidFill>
                  <a:schemeClr val="tx1"/>
                </a:solidFill>
              </a:rPr>
              <a:t>To act with authority requires these:</a:t>
            </a:r>
          </a:p>
          <a:p>
            <a:pPr lvl="1" indent="-290513">
              <a:buFont typeface="Arial" panose="020B0604020202020204" pitchFamily="34" charset="0"/>
              <a:buChar char="•"/>
            </a:pPr>
            <a:r>
              <a:rPr lang="en-US" sz="3800" dirty="0">
                <a:solidFill>
                  <a:schemeClr val="tx1"/>
                </a:solidFill>
              </a:rPr>
              <a:t>Someone who has the power to grant that authority</a:t>
            </a:r>
          </a:p>
          <a:p>
            <a:pPr lvl="1" indent="-290513">
              <a:buFont typeface="Arial" panose="020B0604020202020204" pitchFamily="34" charset="0"/>
              <a:buChar char="•"/>
            </a:pPr>
            <a:r>
              <a:rPr lang="en-US" sz="3800" dirty="0">
                <a:solidFill>
                  <a:schemeClr val="tx1"/>
                </a:solidFill>
              </a:rPr>
              <a:t>The permission that is granted</a:t>
            </a:r>
          </a:p>
          <a:p>
            <a:pPr lvl="1" indent="-290513">
              <a:buFont typeface="Arial" panose="020B0604020202020204" pitchFamily="34" charset="0"/>
              <a:buChar char="•"/>
            </a:pPr>
            <a:r>
              <a:rPr lang="en-US" sz="3800" dirty="0">
                <a:solidFill>
                  <a:schemeClr val="tx1"/>
                </a:solidFill>
              </a:rPr>
              <a:t>A standard by which one is granted permission (what limitations, etc.)</a:t>
            </a:r>
          </a:p>
          <a:p>
            <a:pPr lvl="1" indent="-290513">
              <a:buFont typeface="Arial" panose="020B0604020202020204" pitchFamily="34" charset="0"/>
              <a:buChar char="•"/>
            </a:pPr>
            <a:r>
              <a:rPr lang="en-US" sz="3800" dirty="0">
                <a:solidFill>
                  <a:schemeClr val="tx1"/>
                </a:solidFill>
              </a:rPr>
              <a:t>Biblically true</a:t>
            </a:r>
          </a:p>
        </p:txBody>
      </p:sp>
      <p:sp>
        <p:nvSpPr>
          <p:cNvPr id="6" name="Title 3">
            <a:extLst>
              <a:ext uri="{FF2B5EF4-FFF2-40B4-BE49-F238E27FC236}">
                <a16:creationId xmlns:a16="http://schemas.microsoft.com/office/drawing/2014/main" id="{4DFD5235-41D1-2B59-C652-79AF4796974E}"/>
              </a:ext>
            </a:extLst>
          </p:cNvPr>
          <p:cNvSpPr>
            <a:spLocks noGrp="1"/>
          </p:cNvSpPr>
          <p:nvPr>
            <p:ph type="title"/>
          </p:nvPr>
        </p:nvSpPr>
        <p:spPr>
          <a:xfrm>
            <a:off x="390294" y="127650"/>
            <a:ext cx="8393502" cy="830997"/>
          </a:xfrm>
          <a:ln>
            <a:solidFill>
              <a:srgbClr val="D4CAB4"/>
            </a:solidFill>
          </a:ln>
        </p:spPr>
        <p:txBody>
          <a:bodyPr>
            <a:spAutoFit/>
          </a:bodyPr>
          <a:lstStyle/>
          <a:p>
            <a:r>
              <a:rPr lang="en-US" sz="4800" dirty="0">
                <a:solidFill>
                  <a:schemeClr val="tx1"/>
                </a:solidFill>
              </a:rPr>
              <a:t>What is Authority?</a:t>
            </a:r>
          </a:p>
        </p:txBody>
      </p:sp>
    </p:spTree>
    <p:extLst>
      <p:ext uri="{BB962C8B-B14F-4D97-AF65-F5344CB8AC3E}">
        <p14:creationId xmlns:p14="http://schemas.microsoft.com/office/powerpoint/2010/main" val="142869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123744"/>
            <a:ext cx="8824823" cy="5447957"/>
          </a:xfrm>
        </p:spPr>
        <p:txBody>
          <a:bodyPr anchor="t">
            <a:normAutofit lnSpcReduction="10000"/>
          </a:bodyPr>
          <a:lstStyle/>
          <a:p>
            <a:pPr marL="457200" indent="-457200" algn="l">
              <a:buFont typeface="Arial" panose="020B0604020202020204" pitchFamily="34" charset="0"/>
              <a:buChar char="•"/>
            </a:pPr>
            <a:r>
              <a:rPr lang="en-US" sz="3800" dirty="0">
                <a:solidFill>
                  <a:schemeClr val="tx1"/>
                </a:solidFill>
              </a:rPr>
              <a:t>Consider Adam and Eve</a:t>
            </a:r>
          </a:p>
          <a:p>
            <a:pPr lvl="1" indent="-290513">
              <a:buFont typeface="Arial" panose="020B0604020202020204" pitchFamily="34" charset="0"/>
              <a:buChar char="•"/>
            </a:pPr>
            <a:r>
              <a:rPr lang="en-US" sz="3800" dirty="0">
                <a:solidFill>
                  <a:schemeClr val="tx1"/>
                </a:solidFill>
              </a:rPr>
              <a:t>Someone who has the power to grant that authority – God</a:t>
            </a:r>
          </a:p>
          <a:p>
            <a:pPr lvl="1" indent="-290513">
              <a:buFont typeface="Arial" panose="020B0604020202020204" pitchFamily="34" charset="0"/>
              <a:buChar char="•"/>
            </a:pPr>
            <a:r>
              <a:rPr lang="en-US" sz="3800" dirty="0">
                <a:solidFill>
                  <a:schemeClr val="tx1"/>
                </a:solidFill>
              </a:rPr>
              <a:t>The permission that is granted – every tree except one</a:t>
            </a:r>
          </a:p>
          <a:p>
            <a:pPr lvl="1" indent="-290513">
              <a:buFont typeface="Arial" panose="020B0604020202020204" pitchFamily="34" charset="0"/>
              <a:buChar char="•"/>
            </a:pPr>
            <a:r>
              <a:rPr lang="en-US" sz="3800" dirty="0">
                <a:solidFill>
                  <a:schemeClr val="tx1"/>
                </a:solidFill>
              </a:rPr>
              <a:t>A standard by which one is granted permission – do NOT eat of tree of knowledge of good and evil</a:t>
            </a:r>
          </a:p>
        </p:txBody>
      </p:sp>
      <p:sp>
        <p:nvSpPr>
          <p:cNvPr id="6" name="Title 3">
            <a:extLst>
              <a:ext uri="{FF2B5EF4-FFF2-40B4-BE49-F238E27FC236}">
                <a16:creationId xmlns:a16="http://schemas.microsoft.com/office/drawing/2014/main" id="{41C198F9-DB87-5E1C-EFCC-B54DDD05234D}"/>
              </a:ext>
            </a:extLst>
          </p:cNvPr>
          <p:cNvSpPr>
            <a:spLocks noGrp="1"/>
          </p:cNvSpPr>
          <p:nvPr>
            <p:ph type="title"/>
          </p:nvPr>
        </p:nvSpPr>
        <p:spPr>
          <a:xfrm>
            <a:off x="390294" y="127650"/>
            <a:ext cx="8393502" cy="830997"/>
          </a:xfrm>
          <a:ln>
            <a:solidFill>
              <a:srgbClr val="D4CAB4"/>
            </a:solidFill>
          </a:ln>
        </p:spPr>
        <p:txBody>
          <a:bodyPr>
            <a:spAutoFit/>
          </a:bodyPr>
          <a:lstStyle/>
          <a:p>
            <a:r>
              <a:rPr lang="en-US" sz="4800" dirty="0">
                <a:solidFill>
                  <a:schemeClr val="tx1"/>
                </a:solidFill>
              </a:rPr>
              <a:t>What is Authority?</a:t>
            </a:r>
          </a:p>
        </p:txBody>
      </p:sp>
    </p:spTree>
    <p:extLst>
      <p:ext uri="{BB962C8B-B14F-4D97-AF65-F5344CB8AC3E}">
        <p14:creationId xmlns:p14="http://schemas.microsoft.com/office/powerpoint/2010/main" val="57280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190653"/>
            <a:ext cx="8824823" cy="5632311"/>
          </a:xfrm>
        </p:spPr>
        <p:txBody>
          <a:bodyPr anchor="t">
            <a:spAutoFit/>
          </a:bodyPr>
          <a:lstStyle/>
          <a:p>
            <a:pPr marL="457200" indent="-457200" algn="l">
              <a:spcBef>
                <a:spcPts val="0"/>
              </a:spcBef>
              <a:buFont typeface="Arial" panose="020B0604020202020204" pitchFamily="34" charset="0"/>
              <a:buChar char="•"/>
            </a:pPr>
            <a:r>
              <a:rPr lang="en-US" sz="3600" dirty="0">
                <a:solidFill>
                  <a:schemeClr val="tx1"/>
                </a:solidFill>
              </a:rPr>
              <a:t>Without it there will be chaos.</a:t>
            </a:r>
            <a:br>
              <a:rPr lang="en-US" sz="3600" dirty="0">
                <a:solidFill>
                  <a:schemeClr val="tx1"/>
                </a:solidFill>
              </a:rPr>
            </a:br>
            <a:r>
              <a:rPr lang="en-US" sz="3600" dirty="0">
                <a:solidFill>
                  <a:schemeClr val="tx1"/>
                </a:solidFill>
              </a:rPr>
              <a:t>Judges 17:6; 21:25</a:t>
            </a:r>
          </a:p>
          <a:p>
            <a:pPr marL="457200" indent="-457200" algn="l">
              <a:spcBef>
                <a:spcPts val="0"/>
              </a:spcBef>
              <a:buFont typeface="Arial" panose="020B0604020202020204" pitchFamily="34" charset="0"/>
              <a:buChar char="•"/>
            </a:pPr>
            <a:r>
              <a:rPr lang="en-US" sz="3600" dirty="0">
                <a:solidFill>
                  <a:schemeClr val="tx1"/>
                </a:solidFill>
              </a:rPr>
              <a:t>Without it there will be evil – we need an objective standard of right and wrong. I Timothy 1:8-10</a:t>
            </a:r>
          </a:p>
          <a:p>
            <a:pPr marL="457200" indent="-457200" algn="l">
              <a:spcBef>
                <a:spcPts val="0"/>
              </a:spcBef>
              <a:buFont typeface="Arial" panose="020B0604020202020204" pitchFamily="34" charset="0"/>
              <a:buChar char="•"/>
            </a:pPr>
            <a:r>
              <a:rPr lang="en-US" sz="3600" dirty="0">
                <a:solidFill>
                  <a:schemeClr val="tx1"/>
                </a:solidFill>
              </a:rPr>
              <a:t>To get things done – someone in charge. Nehemiah, apostles</a:t>
            </a:r>
            <a:br>
              <a:rPr lang="en-US" sz="3600" dirty="0">
                <a:solidFill>
                  <a:schemeClr val="tx1"/>
                </a:solidFill>
              </a:rPr>
            </a:br>
            <a:r>
              <a:rPr lang="en-US" sz="3600" dirty="0">
                <a:solidFill>
                  <a:schemeClr val="tx1"/>
                </a:solidFill>
              </a:rPr>
              <a:t>Nehemiah 2:17-18; Galatians 1:11-12;</a:t>
            </a:r>
            <a:br>
              <a:rPr lang="en-US" sz="3600" dirty="0">
                <a:solidFill>
                  <a:schemeClr val="tx1"/>
                </a:solidFill>
              </a:rPr>
            </a:br>
            <a:r>
              <a:rPr lang="en-US" sz="3600" dirty="0">
                <a:solidFill>
                  <a:schemeClr val="tx1"/>
                </a:solidFill>
              </a:rPr>
              <a:t>I Corinthians 14:37</a:t>
            </a:r>
          </a:p>
          <a:p>
            <a:pPr marL="457200" indent="-457200" algn="l">
              <a:spcBef>
                <a:spcPts val="0"/>
              </a:spcBef>
              <a:buFont typeface="Arial" panose="020B0604020202020204" pitchFamily="34" charset="0"/>
              <a:buChar char="•"/>
            </a:pPr>
            <a:r>
              <a:rPr lang="en-US" sz="3600" dirty="0">
                <a:solidFill>
                  <a:schemeClr val="tx1"/>
                </a:solidFill>
              </a:rPr>
              <a:t>To establish order. Genesis 1:1-2</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457200" y="71895"/>
            <a:ext cx="8393502" cy="830997"/>
          </a:xfrm>
          <a:ln>
            <a:solidFill>
              <a:srgbClr val="D4CAB4"/>
            </a:solidFill>
          </a:ln>
        </p:spPr>
        <p:txBody>
          <a:bodyPr>
            <a:spAutoFit/>
          </a:bodyPr>
          <a:lstStyle/>
          <a:p>
            <a:r>
              <a:rPr lang="en-US" sz="4800" dirty="0">
                <a:solidFill>
                  <a:schemeClr val="tx1"/>
                </a:solidFill>
              </a:rPr>
              <a:t>Why do we need authority?</a:t>
            </a:r>
          </a:p>
        </p:txBody>
      </p:sp>
    </p:spTree>
    <p:extLst>
      <p:ext uri="{BB962C8B-B14F-4D97-AF65-F5344CB8AC3E}">
        <p14:creationId xmlns:p14="http://schemas.microsoft.com/office/powerpoint/2010/main" val="43901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402525"/>
            <a:ext cx="8824823" cy="3717941"/>
          </a:xfrm>
        </p:spPr>
        <p:txBody>
          <a:bodyPr anchor="t">
            <a:spAutoFit/>
          </a:bodyPr>
          <a:lstStyle/>
          <a:p>
            <a:pPr marL="457200" indent="-457200" algn="l">
              <a:buFont typeface="Arial" panose="020B0604020202020204" pitchFamily="34" charset="0"/>
              <a:buChar char="•"/>
            </a:pPr>
            <a:r>
              <a:rPr lang="en-US" sz="3800" dirty="0">
                <a:solidFill>
                  <a:schemeClr val="tx1"/>
                </a:solidFill>
              </a:rPr>
              <a:t>The nature of man calls for it – without a standard, how would we know right from wrong? </a:t>
            </a:r>
          </a:p>
          <a:p>
            <a:pPr marL="457200" indent="-457200" algn="l">
              <a:buFont typeface="Arial" panose="020B0604020202020204" pitchFamily="34" charset="0"/>
              <a:buChar char="•"/>
            </a:pPr>
            <a:r>
              <a:rPr lang="en-US" sz="3800" dirty="0">
                <a:solidFill>
                  <a:schemeClr val="tx1"/>
                </a:solidFill>
              </a:rPr>
              <a:t>There are consequences if we fail to follow God – Matthew 7:21-23; </a:t>
            </a:r>
            <a:br>
              <a:rPr lang="en-US" sz="3800" dirty="0">
                <a:solidFill>
                  <a:schemeClr val="tx1"/>
                </a:solidFill>
              </a:rPr>
            </a:br>
            <a:r>
              <a:rPr lang="en-US" sz="3800" dirty="0">
                <a:solidFill>
                  <a:schemeClr val="tx1"/>
                </a:solidFill>
              </a:rPr>
              <a:t>II Thessalonians 1:5-9</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Why do we need authority spiritually?</a:t>
            </a:r>
          </a:p>
        </p:txBody>
      </p:sp>
    </p:spTree>
    <p:extLst>
      <p:ext uri="{BB962C8B-B14F-4D97-AF65-F5344CB8AC3E}">
        <p14:creationId xmlns:p14="http://schemas.microsoft.com/office/powerpoint/2010/main" val="6792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889573"/>
            <a:ext cx="8824823" cy="5940088"/>
          </a:xfrm>
        </p:spPr>
        <p:txBody>
          <a:bodyPr anchor="t">
            <a:spAutoFit/>
          </a:bodyPr>
          <a:lstStyle/>
          <a:p>
            <a:pPr marL="457200" indent="-457200" algn="l">
              <a:spcBef>
                <a:spcPts val="0"/>
              </a:spcBef>
              <a:buFont typeface="Arial" panose="020B0604020202020204" pitchFamily="34" charset="0"/>
              <a:buChar char="•"/>
            </a:pPr>
            <a:r>
              <a:rPr lang="en-US" sz="3800" dirty="0">
                <a:solidFill>
                  <a:schemeClr val="tx1"/>
                </a:solidFill>
              </a:rPr>
              <a:t>Without it, man will create his own standard of what to do</a:t>
            </a:r>
          </a:p>
          <a:p>
            <a:pPr lvl="1" indent="-290513">
              <a:spcBef>
                <a:spcPts val="0"/>
              </a:spcBef>
              <a:buFont typeface="Arial" panose="020B0604020202020204" pitchFamily="34" charset="0"/>
              <a:buChar char="•"/>
            </a:pPr>
            <a:r>
              <a:rPr lang="en-US" sz="3800" dirty="0">
                <a:solidFill>
                  <a:schemeClr val="tx1"/>
                </a:solidFill>
              </a:rPr>
              <a:t>Judges 21:25 – “right in his own eyes”</a:t>
            </a:r>
          </a:p>
          <a:p>
            <a:pPr lvl="1" indent="-290513">
              <a:spcBef>
                <a:spcPts val="0"/>
              </a:spcBef>
              <a:buFont typeface="Arial" panose="020B0604020202020204" pitchFamily="34" charset="0"/>
              <a:buChar char="•"/>
            </a:pPr>
            <a:r>
              <a:rPr lang="en-US" sz="3800" dirty="0">
                <a:solidFill>
                  <a:schemeClr val="tx1"/>
                </a:solidFill>
              </a:rPr>
              <a:t>Romans 1:20-23 – idolatry, the product man’s futile mind</a:t>
            </a:r>
          </a:p>
          <a:p>
            <a:pPr lvl="1" indent="-290513">
              <a:spcBef>
                <a:spcPts val="0"/>
              </a:spcBef>
              <a:buFont typeface="Arial" panose="020B0604020202020204" pitchFamily="34" charset="0"/>
              <a:buChar char="•"/>
            </a:pPr>
            <a:r>
              <a:rPr lang="en-US" sz="3800" dirty="0">
                <a:solidFill>
                  <a:schemeClr val="tx1"/>
                </a:solidFill>
              </a:rPr>
              <a:t>Consider the multitude of divisions in religion. Some of the deepest divisions are the result of disagreement about authority</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Why do we need authority spiritually?</a:t>
            </a:r>
          </a:p>
        </p:txBody>
      </p:sp>
    </p:spTree>
    <p:extLst>
      <p:ext uri="{BB962C8B-B14F-4D97-AF65-F5344CB8AC3E}">
        <p14:creationId xmlns:p14="http://schemas.microsoft.com/office/powerpoint/2010/main" val="26609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129396" y="1101442"/>
            <a:ext cx="8824823" cy="5706177"/>
          </a:xfrm>
        </p:spPr>
        <p:txBody>
          <a:bodyPr anchor="t">
            <a:spAutoFit/>
          </a:bodyPr>
          <a:lstStyle/>
          <a:p>
            <a:pPr marL="457200" indent="-457200" algn="l">
              <a:buFont typeface="Arial" panose="020B0604020202020204" pitchFamily="34" charset="0"/>
              <a:buChar char="•"/>
            </a:pPr>
            <a:r>
              <a:rPr lang="en-US" sz="3800" dirty="0">
                <a:solidFill>
                  <a:schemeClr val="tx1"/>
                </a:solidFill>
              </a:rPr>
              <a:t>We need a standard of authority that will:</a:t>
            </a:r>
          </a:p>
          <a:p>
            <a:pPr marL="1371600" lvl="1">
              <a:buFont typeface="Arial" panose="020B0604020202020204" pitchFamily="34" charset="0"/>
              <a:buChar char="•"/>
            </a:pPr>
            <a:r>
              <a:rPr lang="en-US" sz="3800" dirty="0">
                <a:solidFill>
                  <a:schemeClr val="tx1"/>
                </a:solidFill>
              </a:rPr>
              <a:t>Grant us fellowship with God</a:t>
            </a:r>
            <a:br>
              <a:rPr lang="en-US" sz="3800" dirty="0">
                <a:solidFill>
                  <a:schemeClr val="tx1"/>
                </a:solidFill>
              </a:rPr>
            </a:br>
            <a:r>
              <a:rPr lang="en-US" sz="3800" dirty="0">
                <a:solidFill>
                  <a:schemeClr val="tx1"/>
                </a:solidFill>
              </a:rPr>
              <a:t>I John 1:3, 6-7</a:t>
            </a:r>
          </a:p>
          <a:p>
            <a:pPr marL="1371600" lvl="1">
              <a:buFont typeface="Arial" panose="020B0604020202020204" pitchFamily="34" charset="0"/>
              <a:buChar char="•"/>
            </a:pPr>
            <a:r>
              <a:rPr lang="en-US" sz="3800" dirty="0">
                <a:solidFill>
                  <a:schemeClr val="tx1"/>
                </a:solidFill>
              </a:rPr>
              <a:t>Promote the unity God demands John 17:20-21; Philippians 2:2; 3:16</a:t>
            </a:r>
          </a:p>
          <a:p>
            <a:pPr marL="1371600" lvl="1">
              <a:buFont typeface="Arial" panose="020B0604020202020204" pitchFamily="34" charset="0"/>
              <a:buChar char="•"/>
            </a:pPr>
            <a:r>
              <a:rPr lang="en-US" sz="3800" dirty="0">
                <a:solidFill>
                  <a:schemeClr val="tx1"/>
                </a:solidFill>
              </a:rPr>
              <a:t>Lead us to heaven</a:t>
            </a:r>
            <a:br>
              <a:rPr lang="en-US" sz="3800" dirty="0">
                <a:solidFill>
                  <a:schemeClr val="tx1"/>
                </a:solidFill>
              </a:rPr>
            </a:br>
            <a:r>
              <a:rPr lang="en-US" sz="3800" dirty="0">
                <a:solidFill>
                  <a:schemeClr val="tx1"/>
                </a:solidFill>
              </a:rPr>
              <a:t>Matthew 7:13-14, John 14:6</a:t>
            </a:r>
          </a:p>
        </p:txBody>
      </p:sp>
      <p:sp>
        <p:nvSpPr>
          <p:cNvPr id="4" name="Title 3">
            <a:extLst>
              <a:ext uri="{FF2B5EF4-FFF2-40B4-BE49-F238E27FC236}">
                <a16:creationId xmlns:a16="http://schemas.microsoft.com/office/drawing/2014/main" id="{6EE46E38-E920-A643-8138-692FC0EDBCAD}"/>
              </a:ext>
            </a:extLst>
          </p:cNvPr>
          <p:cNvSpPr>
            <a:spLocks noGrp="1"/>
          </p:cNvSpPr>
          <p:nvPr>
            <p:ph type="title"/>
          </p:nvPr>
        </p:nvSpPr>
        <p:spPr>
          <a:xfrm>
            <a:off x="25879" y="133450"/>
            <a:ext cx="9049110" cy="707886"/>
          </a:xfrm>
          <a:ln>
            <a:solidFill>
              <a:srgbClr val="D4CAB4"/>
            </a:solidFill>
          </a:ln>
        </p:spPr>
        <p:txBody>
          <a:bodyPr>
            <a:spAutoFit/>
          </a:bodyPr>
          <a:lstStyle/>
          <a:p>
            <a:r>
              <a:rPr lang="en-US" sz="4000" dirty="0">
                <a:solidFill>
                  <a:schemeClr val="tx1"/>
                </a:solidFill>
              </a:rPr>
              <a:t>Why do we need authority spiritually?</a:t>
            </a:r>
          </a:p>
        </p:txBody>
      </p:sp>
    </p:spTree>
    <p:extLst>
      <p:ext uri="{BB962C8B-B14F-4D97-AF65-F5344CB8AC3E}">
        <p14:creationId xmlns:p14="http://schemas.microsoft.com/office/powerpoint/2010/main" val="8325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1487</TotalTime>
  <Words>5466</Words>
  <Application>Microsoft Office PowerPoint</Application>
  <PresentationFormat>On-screen Show (4:3)</PresentationFormat>
  <Paragraphs>289</Paragraphs>
  <Slides>27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Trebuchet MS</vt:lpstr>
      <vt:lpstr>Default</vt:lpstr>
      <vt:lpstr>Understanding Authority</vt:lpstr>
      <vt:lpstr>What is Authority?</vt:lpstr>
      <vt:lpstr>What is Authority?</vt:lpstr>
      <vt:lpstr>What is Authority?</vt:lpstr>
      <vt:lpstr>What is Authority?</vt:lpstr>
      <vt:lpstr>Why do we need authority?</vt:lpstr>
      <vt:lpstr>Why do we need authority spiritually?</vt:lpstr>
      <vt:lpstr>Why do we need authority spiritually?</vt:lpstr>
      <vt:lpstr>Why do we need authority spiritually?</vt:lpstr>
      <vt:lpstr>What Does Religious Authority Mean?</vt:lpstr>
      <vt:lpstr>What Does Religious Authority Mean?</vt:lpstr>
      <vt:lpstr>What Does Religious Authority Mean?</vt:lpstr>
      <vt:lpstr>What Does Religious Authority Mean?</vt:lpstr>
      <vt:lpstr>What Does Religious Authority Mean?</vt:lpstr>
      <vt:lpstr>What Does Religious Authority Mean?</vt:lpstr>
      <vt:lpstr>What Does Religious Authority Mean?</vt:lpstr>
      <vt:lpstr>What Does Religious Authority Mean?</vt:lpstr>
      <vt:lpstr>What Does Religious Authority Mean?</vt:lpstr>
      <vt:lpstr>What Does Religious Authority Mean?</vt:lpstr>
      <vt:lpstr>What Does Religious Authority Mean?</vt:lpstr>
      <vt:lpstr>What Does Religious Authority Mean?</vt:lpstr>
      <vt:lpstr>What Does Religious Authority Mean?</vt:lpstr>
      <vt:lpstr>What Does Religious Authority Mean?</vt:lpstr>
      <vt:lpstr>How do we establish authority?</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Authority (5)</dc:title>
  <dc:creator>Richard Lidh; David Chapman</dc:creator>
  <cp:lastModifiedBy>Richard Lidh</cp:lastModifiedBy>
  <cp:revision>51</cp:revision>
  <cp:lastPrinted>2024-01-14T02:20:22Z</cp:lastPrinted>
  <dcterms:created xsi:type="dcterms:W3CDTF">2014-03-26T14:03:34Z</dcterms:created>
  <dcterms:modified xsi:type="dcterms:W3CDTF">2024-05-05T01:12:52Z</dcterms:modified>
</cp:coreProperties>
</file>